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09" r:id="rId5"/>
    <p:sldId id="319" r:id="rId6"/>
    <p:sldId id="327" r:id="rId7"/>
    <p:sldId id="318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11" r:id="rId17"/>
    <p:sldId id="337" r:id="rId18"/>
    <p:sldId id="30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6D8"/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524" autoAdjust="0"/>
  </p:normalViewPr>
  <p:slideViewPr>
    <p:cSldViewPr snapToGrid="0">
      <p:cViewPr varScale="1">
        <p:scale>
          <a:sx n="79" d="100"/>
          <a:sy n="79" d="100"/>
        </p:scale>
        <p:origin x="120" y="630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202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96e95e206701bcaa" providerId="LiveId" clId="{75F5A366-9A91-4EC4-9EE7-03EEF1A09EF6}"/>
    <pc:docChg chg="undo custSel addSld delSld modSld sldOrd modMainMaster">
      <pc:chgData name="" userId="96e95e206701bcaa" providerId="LiveId" clId="{75F5A366-9A91-4EC4-9EE7-03EEF1A09EF6}" dt="2022-10-24T02:40:13.762" v="1057" actId="478"/>
      <pc:docMkLst>
        <pc:docMk/>
      </pc:docMkLst>
      <pc:sldChg chg="delSp">
        <pc:chgData name="" userId="96e95e206701bcaa" providerId="LiveId" clId="{75F5A366-9A91-4EC4-9EE7-03EEF1A09EF6}" dt="2022-10-24T02:40:13.762" v="1057" actId="478"/>
        <pc:sldMkLst>
          <pc:docMk/>
          <pc:sldMk cId="2271433138" sldId="305"/>
        </pc:sldMkLst>
        <pc:spChg chg="del">
          <ac:chgData name="" userId="96e95e206701bcaa" providerId="LiveId" clId="{75F5A366-9A91-4EC4-9EE7-03EEF1A09EF6}" dt="2022-10-24T02:40:13.762" v="1057" actId="478"/>
          <ac:spMkLst>
            <pc:docMk/>
            <pc:sldMk cId="2271433138" sldId="305"/>
            <ac:spMk id="5" creationId="{D3D15052-8236-4F49-9521-4C0E2B4F4D0C}"/>
          </ac:spMkLst>
        </pc:spChg>
      </pc:sldChg>
      <pc:sldChg chg="modSp">
        <pc:chgData name="" userId="96e95e206701bcaa" providerId="LiveId" clId="{75F5A366-9A91-4EC4-9EE7-03EEF1A09EF6}" dt="2022-10-23T23:25:06.328" v="18" actId="404"/>
        <pc:sldMkLst>
          <pc:docMk/>
          <pc:sldMk cId="3946180162" sldId="309"/>
        </pc:sldMkLst>
        <pc:spChg chg="mod">
          <ac:chgData name="" userId="96e95e206701bcaa" providerId="LiveId" clId="{75F5A366-9A91-4EC4-9EE7-03EEF1A09EF6}" dt="2022-10-23T23:25:06.328" v="18" actId="404"/>
          <ac:spMkLst>
            <pc:docMk/>
            <pc:sldMk cId="3946180162" sldId="309"/>
            <ac:spMk id="2" creationId="{216815C6-3AD0-46E6-A74A-1967BD91AF50}"/>
          </ac:spMkLst>
        </pc:spChg>
      </pc:sldChg>
      <pc:sldChg chg="del">
        <pc:chgData name="" userId="96e95e206701bcaa" providerId="LiveId" clId="{75F5A366-9A91-4EC4-9EE7-03EEF1A09EF6}" dt="2022-10-24T01:59:46.114" v="246" actId="2696"/>
        <pc:sldMkLst>
          <pc:docMk/>
          <pc:sldMk cId="142849395" sldId="310"/>
        </pc:sldMkLst>
      </pc:sldChg>
      <pc:sldChg chg="addSp delSp modSp">
        <pc:chgData name="" userId="96e95e206701bcaa" providerId="LiveId" clId="{75F5A366-9A91-4EC4-9EE7-03EEF1A09EF6}" dt="2022-10-24T02:40:10.635" v="1056" actId="478"/>
        <pc:sldMkLst>
          <pc:docMk/>
          <pc:sldMk cId="43778640" sldId="311"/>
        </pc:sldMkLst>
        <pc:spChg chg="mod">
          <ac:chgData name="" userId="96e95e206701bcaa" providerId="LiveId" clId="{75F5A366-9A91-4EC4-9EE7-03EEF1A09EF6}" dt="2022-10-24T02:37:30.148" v="1022" actId="1076"/>
          <ac:spMkLst>
            <pc:docMk/>
            <pc:sldMk cId="43778640" sldId="311"/>
            <ac:spMk id="2" creationId="{7291CFAB-A735-4A31-A51D-42FE1F5E94E0}"/>
          </ac:spMkLst>
        </pc:spChg>
        <pc:spChg chg="add del mod">
          <ac:chgData name="" userId="96e95e206701bcaa" providerId="LiveId" clId="{75F5A366-9A91-4EC4-9EE7-03EEF1A09EF6}" dt="2022-10-24T02:38:05.809" v="1029" actId="478"/>
          <ac:spMkLst>
            <pc:docMk/>
            <pc:sldMk cId="43778640" sldId="311"/>
            <ac:spMk id="4" creationId="{D51D3565-37B6-41F3-BCA0-6046E47EB4A4}"/>
          </ac:spMkLst>
        </pc:spChg>
        <pc:spChg chg="del">
          <ac:chgData name="" userId="96e95e206701bcaa" providerId="LiveId" clId="{75F5A366-9A91-4EC4-9EE7-03EEF1A09EF6}" dt="2022-10-24T02:40:10.635" v="1056" actId="478"/>
          <ac:spMkLst>
            <pc:docMk/>
            <pc:sldMk cId="43778640" sldId="311"/>
            <ac:spMk id="6" creationId="{595F4C2B-CB37-4281-A527-07A09A21A053}"/>
          </ac:spMkLst>
        </pc:spChg>
        <pc:spChg chg="del">
          <ac:chgData name="" userId="96e95e206701bcaa" providerId="LiveId" clId="{75F5A366-9A91-4EC4-9EE7-03EEF1A09EF6}" dt="2022-10-24T02:37:57.946" v="1026" actId="478"/>
          <ac:spMkLst>
            <pc:docMk/>
            <pc:sldMk cId="43778640" sldId="311"/>
            <ac:spMk id="34" creationId="{AE3533BE-F1AC-47BB-8C50-8BD6DB2AAE6B}"/>
          </ac:spMkLst>
        </pc:spChg>
        <pc:spChg chg="mod">
          <ac:chgData name="" userId="96e95e206701bcaa" providerId="LiveId" clId="{75F5A366-9A91-4EC4-9EE7-03EEF1A09EF6}" dt="2022-10-24T02:39:15.116" v="1045" actId="1076"/>
          <ac:spMkLst>
            <pc:docMk/>
            <pc:sldMk cId="43778640" sldId="311"/>
            <ac:spMk id="38" creationId="{032280DC-AEF9-204E-A92B-A433E91E435C}"/>
          </ac:spMkLst>
        </pc:spChg>
        <pc:spChg chg="del mod">
          <ac:chgData name="" userId="96e95e206701bcaa" providerId="LiveId" clId="{75F5A366-9A91-4EC4-9EE7-03EEF1A09EF6}" dt="2022-10-24T02:38:01.477" v="1028" actId="478"/>
          <ac:spMkLst>
            <pc:docMk/>
            <pc:sldMk cId="43778640" sldId="311"/>
            <ac:spMk id="40" creationId="{DA2C1685-839D-BB46-B1E8-A38664748DCC}"/>
          </ac:spMkLst>
        </pc:spChg>
      </pc:sldChg>
      <pc:sldChg chg="del">
        <pc:chgData name="" userId="96e95e206701bcaa" providerId="LiveId" clId="{75F5A366-9A91-4EC4-9EE7-03EEF1A09EF6}" dt="2022-10-23T23:25:53.964" v="25" actId="2696"/>
        <pc:sldMkLst>
          <pc:docMk/>
          <pc:sldMk cId="853464805" sldId="316"/>
        </pc:sldMkLst>
      </pc:sldChg>
      <pc:sldChg chg="addSp delSp modSp">
        <pc:chgData name="" userId="96e95e206701bcaa" providerId="LiveId" clId="{75F5A366-9A91-4EC4-9EE7-03EEF1A09EF6}" dt="2022-10-24T02:10:08.111" v="412" actId="1076"/>
        <pc:sldMkLst>
          <pc:docMk/>
          <pc:sldMk cId="2412714660" sldId="318"/>
        </pc:sldMkLst>
        <pc:spChg chg="del">
          <ac:chgData name="" userId="96e95e206701bcaa" providerId="LiveId" clId="{75F5A366-9A91-4EC4-9EE7-03EEF1A09EF6}" dt="2022-10-24T01:59:37.466" v="242" actId="478"/>
          <ac:spMkLst>
            <pc:docMk/>
            <pc:sldMk cId="2412714660" sldId="318"/>
            <ac:spMk id="3" creationId="{D9897FF8-1BF8-4C19-8B7E-0B92E8151F37}"/>
          </ac:spMkLst>
        </pc:spChg>
        <pc:spChg chg="mod">
          <ac:chgData name="" userId="96e95e206701bcaa" providerId="LiveId" clId="{75F5A366-9A91-4EC4-9EE7-03EEF1A09EF6}" dt="2022-10-24T02:08:15.206" v="377" actId="108"/>
          <ac:spMkLst>
            <pc:docMk/>
            <pc:sldMk cId="2412714660" sldId="318"/>
            <ac:spMk id="4" creationId="{971188AF-1B8F-40DD-90B1-DC0F52BA46BA}"/>
          </ac:spMkLst>
        </pc:spChg>
        <pc:spChg chg="add del">
          <ac:chgData name="" userId="96e95e206701bcaa" providerId="LiveId" clId="{75F5A366-9A91-4EC4-9EE7-03EEF1A09EF6}" dt="2022-10-24T01:54:45.689" v="123"/>
          <ac:spMkLst>
            <pc:docMk/>
            <pc:sldMk cId="2412714660" sldId="318"/>
            <ac:spMk id="6" creationId="{CB4AFD5C-B0F5-4757-8C1A-E7739636B845}"/>
          </ac:spMkLst>
        </pc:spChg>
        <pc:spChg chg="add del mod">
          <ac:chgData name="" userId="96e95e206701bcaa" providerId="LiveId" clId="{75F5A366-9A91-4EC4-9EE7-03EEF1A09EF6}" dt="2022-10-24T02:02:32.406" v="295"/>
          <ac:spMkLst>
            <pc:docMk/>
            <pc:sldMk cId="2412714660" sldId="318"/>
            <ac:spMk id="8" creationId="{69F861F5-E495-47B0-B7AE-090D48D69875}"/>
          </ac:spMkLst>
        </pc:spChg>
        <pc:spChg chg="add mod">
          <ac:chgData name="" userId="96e95e206701bcaa" providerId="LiveId" clId="{75F5A366-9A91-4EC4-9EE7-03EEF1A09EF6}" dt="2022-10-24T02:10:04.453" v="411" actId="6549"/>
          <ac:spMkLst>
            <pc:docMk/>
            <pc:sldMk cId="2412714660" sldId="318"/>
            <ac:spMk id="10" creationId="{DB992024-965C-427A-950E-AD57A678DB5E}"/>
          </ac:spMkLst>
        </pc:spChg>
        <pc:spChg chg="del mod">
          <ac:chgData name="" userId="96e95e206701bcaa" providerId="LiveId" clId="{75F5A366-9A91-4EC4-9EE7-03EEF1A09EF6}" dt="2022-10-24T02:01:24.951" v="266" actId="478"/>
          <ac:spMkLst>
            <pc:docMk/>
            <pc:sldMk cId="2412714660" sldId="318"/>
            <ac:spMk id="18" creationId="{BB92C8E6-9743-43F0-80C8-E12AE358969A}"/>
          </ac:spMkLst>
        </pc:spChg>
        <pc:graphicFrameChg chg="add del mod">
          <ac:chgData name="" userId="96e95e206701bcaa" providerId="LiveId" clId="{75F5A366-9A91-4EC4-9EE7-03EEF1A09EF6}" dt="2022-10-24T01:54:45.689" v="123"/>
          <ac:graphicFrameMkLst>
            <pc:docMk/>
            <pc:sldMk cId="2412714660" sldId="318"/>
            <ac:graphicFrameMk id="2" creationId="{4B28B600-7736-4539-831B-6067F0D6A4CA}"/>
          </ac:graphicFrameMkLst>
        </pc:graphicFrameChg>
        <pc:picChg chg="add mod">
          <ac:chgData name="" userId="96e95e206701bcaa" providerId="LiveId" clId="{75F5A366-9A91-4EC4-9EE7-03EEF1A09EF6}" dt="2022-10-24T02:10:08.111" v="412" actId="1076"/>
          <ac:picMkLst>
            <pc:docMk/>
            <pc:sldMk cId="2412714660" sldId="318"/>
            <ac:picMk id="7" creationId="{6D9729C0-0DDC-4586-8097-8A9C943C239C}"/>
          </ac:picMkLst>
        </pc:picChg>
        <pc:picChg chg="del">
          <ac:chgData name="" userId="96e95e206701bcaa" providerId="LiveId" clId="{75F5A366-9A91-4EC4-9EE7-03EEF1A09EF6}" dt="2022-10-24T01:53:48.752" v="109" actId="478"/>
          <ac:picMkLst>
            <pc:docMk/>
            <pc:sldMk cId="2412714660" sldId="318"/>
            <ac:picMk id="25" creationId="{A72EEFCA-82FD-4A7D-930A-C5E2C46848B6}"/>
          </ac:picMkLst>
        </pc:picChg>
      </pc:sldChg>
      <pc:sldChg chg="addSp delSp modSp">
        <pc:chgData name="" userId="96e95e206701bcaa" providerId="LiveId" clId="{75F5A366-9A91-4EC4-9EE7-03EEF1A09EF6}" dt="2022-10-24T02:05:06.872" v="353" actId="1076"/>
        <pc:sldMkLst>
          <pc:docMk/>
          <pc:sldMk cId="4148895869" sldId="319"/>
        </pc:sldMkLst>
        <pc:spChg chg="add del mod">
          <ac:chgData name="" userId="96e95e206701bcaa" providerId="LiveId" clId="{75F5A366-9A91-4EC4-9EE7-03EEF1A09EF6}" dt="2022-10-24T01:51:48.481" v="89"/>
          <ac:spMkLst>
            <pc:docMk/>
            <pc:sldMk cId="4148895869" sldId="319"/>
            <ac:spMk id="2" creationId="{FB7B1260-6C67-4A8C-ACD8-5834F665A10A}"/>
          </ac:spMkLst>
        </pc:spChg>
        <pc:spChg chg="del">
          <ac:chgData name="" userId="96e95e206701bcaa" providerId="LiveId" clId="{75F5A366-9A91-4EC4-9EE7-03EEF1A09EF6}" dt="2022-10-24T01:52:48.108" v="97" actId="478"/>
          <ac:spMkLst>
            <pc:docMk/>
            <pc:sldMk cId="4148895869" sldId="319"/>
            <ac:spMk id="3" creationId="{D9897FF8-1BF8-4C19-8B7E-0B92E8151F37}"/>
          </ac:spMkLst>
        </pc:spChg>
        <pc:spChg chg="del mod">
          <ac:chgData name="" userId="96e95e206701bcaa" providerId="LiveId" clId="{75F5A366-9A91-4EC4-9EE7-03EEF1A09EF6}" dt="2022-10-24T02:05:02.783" v="352" actId="478"/>
          <ac:spMkLst>
            <pc:docMk/>
            <pc:sldMk cId="4148895869" sldId="319"/>
            <ac:spMk id="4" creationId="{971188AF-1B8F-40DD-90B1-DC0F52BA46BA}"/>
          </ac:spMkLst>
        </pc:spChg>
        <pc:spChg chg="add del mod">
          <ac:chgData name="" userId="96e95e206701bcaa" providerId="LiveId" clId="{75F5A366-9A91-4EC4-9EE7-03EEF1A09EF6}" dt="2022-10-24T01:51:48.481" v="89"/>
          <ac:spMkLst>
            <pc:docMk/>
            <pc:sldMk cId="4148895869" sldId="319"/>
            <ac:spMk id="6" creationId="{33C485B9-A9A2-409A-9AC5-DB178F6828C1}"/>
          </ac:spMkLst>
        </pc:spChg>
        <pc:spChg chg="mod">
          <ac:chgData name="" userId="96e95e206701bcaa" providerId="LiveId" clId="{75F5A366-9A91-4EC4-9EE7-03EEF1A09EF6}" dt="2022-10-24T02:05:06.872" v="353" actId="1076"/>
          <ac:spMkLst>
            <pc:docMk/>
            <pc:sldMk cId="4148895869" sldId="319"/>
            <ac:spMk id="7" creationId="{AC6715B5-2190-4A3A-B45B-26A2669D1708}"/>
          </ac:spMkLst>
        </pc:spChg>
        <pc:spChg chg="add del mod">
          <ac:chgData name="" userId="96e95e206701bcaa" providerId="LiveId" clId="{75F5A366-9A91-4EC4-9EE7-03EEF1A09EF6}" dt="2022-10-24T01:51:55.283" v="90"/>
          <ac:spMkLst>
            <pc:docMk/>
            <pc:sldMk cId="4148895869" sldId="319"/>
            <ac:spMk id="8" creationId="{E58A80BF-8F8B-4840-BCD9-CD2CBBA99294}"/>
          </ac:spMkLst>
        </pc:spChg>
        <pc:spChg chg="add del mod">
          <ac:chgData name="" userId="96e95e206701bcaa" providerId="LiveId" clId="{75F5A366-9A91-4EC4-9EE7-03EEF1A09EF6}" dt="2022-10-24T01:51:55.283" v="90"/>
          <ac:spMkLst>
            <pc:docMk/>
            <pc:sldMk cId="4148895869" sldId="319"/>
            <ac:spMk id="9" creationId="{152D6534-2CB1-4190-A98F-6E0A852CD8AB}"/>
          </ac:spMkLst>
        </pc:spChg>
        <pc:spChg chg="add del mod">
          <ac:chgData name="" userId="96e95e206701bcaa" providerId="LiveId" clId="{75F5A366-9A91-4EC4-9EE7-03EEF1A09EF6}" dt="2022-10-24T01:51:55.283" v="90"/>
          <ac:spMkLst>
            <pc:docMk/>
            <pc:sldMk cId="4148895869" sldId="319"/>
            <ac:spMk id="10" creationId="{2596ECD5-DDD4-493A-A6C9-4FAC574A33D7}"/>
          </ac:spMkLst>
        </pc:spChg>
        <pc:spChg chg="add del mod">
          <ac:chgData name="" userId="96e95e206701bcaa" providerId="LiveId" clId="{75F5A366-9A91-4EC4-9EE7-03EEF1A09EF6}" dt="2022-10-24T01:51:55.283" v="90"/>
          <ac:spMkLst>
            <pc:docMk/>
            <pc:sldMk cId="4148895869" sldId="319"/>
            <ac:spMk id="11" creationId="{7F2C5C20-0350-43BA-8768-74CA8E015D03}"/>
          </ac:spMkLst>
        </pc:spChg>
        <pc:spChg chg="add del mod">
          <ac:chgData name="" userId="96e95e206701bcaa" providerId="LiveId" clId="{75F5A366-9A91-4EC4-9EE7-03EEF1A09EF6}" dt="2022-10-24T01:52:25.587" v="92"/>
          <ac:spMkLst>
            <pc:docMk/>
            <pc:sldMk cId="4148895869" sldId="319"/>
            <ac:spMk id="12" creationId="{6C94A002-B6EF-485F-A266-AF1AAE65DA80}"/>
          </ac:spMkLst>
        </pc:spChg>
        <pc:spChg chg="add del mod">
          <ac:chgData name="" userId="96e95e206701bcaa" providerId="LiveId" clId="{75F5A366-9A91-4EC4-9EE7-03EEF1A09EF6}" dt="2022-10-24T01:52:33.544" v="94"/>
          <ac:spMkLst>
            <pc:docMk/>
            <pc:sldMk cId="4148895869" sldId="319"/>
            <ac:spMk id="13" creationId="{DBB0FCC6-9B5E-457C-BEC7-905629D5C289}"/>
          </ac:spMkLst>
        </pc:spChg>
        <pc:spChg chg="add del mod">
          <ac:chgData name="" userId="96e95e206701bcaa" providerId="LiveId" clId="{75F5A366-9A91-4EC4-9EE7-03EEF1A09EF6}" dt="2022-10-24T01:52:33.544" v="94"/>
          <ac:spMkLst>
            <pc:docMk/>
            <pc:sldMk cId="4148895869" sldId="319"/>
            <ac:spMk id="14" creationId="{70E143A2-BCBB-4199-8703-70E768CFABA4}"/>
          </ac:spMkLst>
        </pc:spChg>
        <pc:spChg chg="add del mod">
          <ac:chgData name="" userId="96e95e206701bcaa" providerId="LiveId" clId="{75F5A366-9A91-4EC4-9EE7-03EEF1A09EF6}" dt="2022-10-24T01:52:33.544" v="94"/>
          <ac:spMkLst>
            <pc:docMk/>
            <pc:sldMk cId="4148895869" sldId="319"/>
            <ac:spMk id="15" creationId="{5E7C7C98-F3F3-49BD-B07F-008BC0123BF1}"/>
          </ac:spMkLst>
        </pc:spChg>
        <pc:spChg chg="add del mod">
          <ac:chgData name="" userId="96e95e206701bcaa" providerId="LiveId" clId="{75F5A366-9A91-4EC4-9EE7-03EEF1A09EF6}" dt="2022-10-24T01:52:33.544" v="94"/>
          <ac:spMkLst>
            <pc:docMk/>
            <pc:sldMk cId="4148895869" sldId="319"/>
            <ac:spMk id="16" creationId="{7C0DC53F-D785-48B2-9301-159C86AEA378}"/>
          </ac:spMkLst>
        </pc:spChg>
        <pc:spChg chg="add del mod">
          <ac:chgData name="" userId="96e95e206701bcaa" providerId="LiveId" clId="{75F5A366-9A91-4EC4-9EE7-03EEF1A09EF6}" dt="2022-10-24T01:52:33.544" v="94"/>
          <ac:spMkLst>
            <pc:docMk/>
            <pc:sldMk cId="4148895869" sldId="319"/>
            <ac:spMk id="17" creationId="{290997BF-FA7C-4CCE-B707-FC2EA5463D57}"/>
          </ac:spMkLst>
        </pc:spChg>
        <pc:spChg chg="add del mod">
          <ac:chgData name="" userId="96e95e206701bcaa" providerId="LiveId" clId="{75F5A366-9A91-4EC4-9EE7-03EEF1A09EF6}" dt="2022-10-24T01:52:33.544" v="94"/>
          <ac:spMkLst>
            <pc:docMk/>
            <pc:sldMk cId="4148895869" sldId="319"/>
            <ac:spMk id="18" creationId="{BFBD9D0D-A26C-4144-8C5B-D07E87D9D365}"/>
          </ac:spMkLst>
        </pc:spChg>
        <pc:spChg chg="add del mod">
          <ac:chgData name="" userId="96e95e206701bcaa" providerId="LiveId" clId="{75F5A366-9A91-4EC4-9EE7-03EEF1A09EF6}" dt="2022-10-24T01:52:33.544" v="94"/>
          <ac:spMkLst>
            <pc:docMk/>
            <pc:sldMk cId="4148895869" sldId="319"/>
            <ac:spMk id="19" creationId="{5BC6BC83-2D79-4FC4-BB52-C427B9B5FBD0}"/>
          </ac:spMkLst>
        </pc:spChg>
        <pc:spChg chg="add del mod">
          <ac:chgData name="" userId="96e95e206701bcaa" providerId="LiveId" clId="{75F5A366-9A91-4EC4-9EE7-03EEF1A09EF6}" dt="2022-10-24T01:52:33.544" v="94"/>
          <ac:spMkLst>
            <pc:docMk/>
            <pc:sldMk cId="4148895869" sldId="319"/>
            <ac:spMk id="20" creationId="{C2338E8F-C58C-4C95-B305-F269A098A031}"/>
          </ac:spMkLst>
        </pc:spChg>
        <pc:spChg chg="add del mod">
          <ac:chgData name="" userId="96e95e206701bcaa" providerId="LiveId" clId="{75F5A366-9A91-4EC4-9EE7-03EEF1A09EF6}" dt="2022-10-24T01:52:33.544" v="94"/>
          <ac:spMkLst>
            <pc:docMk/>
            <pc:sldMk cId="4148895869" sldId="319"/>
            <ac:spMk id="21" creationId="{BBB1C271-5BAA-4B12-8780-F77890CA36B5}"/>
          </ac:spMkLst>
        </pc:spChg>
        <pc:spChg chg="add del mod">
          <ac:chgData name="" userId="96e95e206701bcaa" providerId="LiveId" clId="{75F5A366-9A91-4EC4-9EE7-03EEF1A09EF6}" dt="2022-10-24T01:52:42.391" v="95" actId="478"/>
          <ac:spMkLst>
            <pc:docMk/>
            <pc:sldMk cId="4148895869" sldId="319"/>
            <ac:spMk id="22" creationId="{FD9B46C6-643D-42D7-A7C0-582702A2FCF2}"/>
          </ac:spMkLst>
        </pc:spChg>
        <pc:spChg chg="add del mod">
          <ac:chgData name="" userId="96e95e206701bcaa" providerId="LiveId" clId="{75F5A366-9A91-4EC4-9EE7-03EEF1A09EF6}" dt="2022-10-24T01:52:43.993" v="96" actId="478"/>
          <ac:spMkLst>
            <pc:docMk/>
            <pc:sldMk cId="4148895869" sldId="319"/>
            <ac:spMk id="23" creationId="{855BCFF0-ECDA-4B5A-8D8D-CF4FA3774E23}"/>
          </ac:spMkLst>
        </pc:spChg>
        <pc:spChg chg="add mod">
          <ac:chgData name="" userId="96e95e206701bcaa" providerId="LiveId" clId="{75F5A366-9A91-4EC4-9EE7-03EEF1A09EF6}" dt="2022-10-24T02:04:59.168" v="351"/>
          <ac:spMkLst>
            <pc:docMk/>
            <pc:sldMk cId="4148895869" sldId="319"/>
            <ac:spMk id="24" creationId="{E5A93FC4-9D66-4EF2-A76F-B6E09FC4D32C}"/>
          </ac:spMkLst>
        </pc:spChg>
      </pc:sldChg>
      <pc:sldChg chg="del">
        <pc:chgData name="" userId="96e95e206701bcaa" providerId="LiveId" clId="{75F5A366-9A91-4EC4-9EE7-03EEF1A09EF6}" dt="2022-10-23T23:25:53.930" v="24" actId="2696"/>
        <pc:sldMkLst>
          <pc:docMk/>
          <pc:sldMk cId="2046693125" sldId="320"/>
        </pc:sldMkLst>
      </pc:sldChg>
      <pc:sldChg chg="del">
        <pc:chgData name="" userId="96e95e206701bcaa" providerId="LiveId" clId="{75F5A366-9A91-4EC4-9EE7-03EEF1A09EF6}" dt="2022-10-24T01:59:46.147" v="247" actId="2696"/>
        <pc:sldMkLst>
          <pc:docMk/>
          <pc:sldMk cId="2647378658" sldId="321"/>
        </pc:sldMkLst>
      </pc:sldChg>
      <pc:sldChg chg="del">
        <pc:chgData name="" userId="96e95e206701bcaa" providerId="LiveId" clId="{75F5A366-9A91-4EC4-9EE7-03EEF1A09EF6}" dt="2022-10-23T23:25:53.968" v="26" actId="2696"/>
        <pc:sldMkLst>
          <pc:docMk/>
          <pc:sldMk cId="3734710093" sldId="323"/>
        </pc:sldMkLst>
      </pc:sldChg>
      <pc:sldChg chg="addSp delSp modSp del">
        <pc:chgData name="" userId="96e95e206701bcaa" providerId="LiveId" clId="{75F5A366-9A91-4EC4-9EE7-03EEF1A09EF6}" dt="2022-10-24T01:59:46.055" v="244" actId="2696"/>
        <pc:sldMkLst>
          <pc:docMk/>
          <pc:sldMk cId="3689711757" sldId="324"/>
        </pc:sldMkLst>
        <pc:spChg chg="mod">
          <ac:chgData name="" userId="96e95e206701bcaa" providerId="LiveId" clId="{75F5A366-9A91-4EC4-9EE7-03EEF1A09EF6}" dt="2022-10-23T23:26:02.608" v="40" actId="20577"/>
          <ac:spMkLst>
            <pc:docMk/>
            <pc:sldMk cId="3689711757" sldId="324"/>
            <ac:spMk id="4" creationId="{971188AF-1B8F-40DD-90B1-DC0F52BA46BA}"/>
          </ac:spMkLst>
        </pc:spChg>
        <pc:grpChg chg="add mod">
          <ac:chgData name="" userId="96e95e206701bcaa" providerId="LiveId" clId="{75F5A366-9A91-4EC4-9EE7-03EEF1A09EF6}" dt="2022-10-23T23:27:02.580" v="48" actId="164"/>
          <ac:grpSpMkLst>
            <pc:docMk/>
            <pc:sldMk cId="3689711757" sldId="324"/>
            <ac:grpSpMk id="11" creationId="{B267D12C-C5F5-45B1-9751-7B9EDC5A62C8}"/>
          </ac:grpSpMkLst>
        </pc:grpChg>
        <pc:picChg chg="add mod">
          <ac:chgData name="" userId="96e95e206701bcaa" providerId="LiveId" clId="{75F5A366-9A91-4EC4-9EE7-03EEF1A09EF6}" dt="2022-10-23T23:27:02.580" v="48" actId="164"/>
          <ac:picMkLst>
            <pc:docMk/>
            <pc:sldMk cId="3689711757" sldId="324"/>
            <ac:picMk id="2" creationId="{F5421A68-F590-4C30-A1E8-6FB2B4625A41}"/>
          </ac:picMkLst>
        </pc:picChg>
        <pc:picChg chg="del mod">
          <ac:chgData name="" userId="96e95e206701bcaa" providerId="LiveId" clId="{75F5A366-9A91-4EC4-9EE7-03EEF1A09EF6}" dt="2022-10-23T23:25:32.802" v="20" actId="478"/>
          <ac:picMkLst>
            <pc:docMk/>
            <pc:sldMk cId="3689711757" sldId="324"/>
            <ac:picMk id="6" creationId="{FF152989-93FF-414E-B628-BE9ED34D0CE8}"/>
          </ac:picMkLst>
        </pc:picChg>
        <pc:picChg chg="del">
          <ac:chgData name="" userId="96e95e206701bcaa" providerId="LiveId" clId="{75F5A366-9A91-4EC4-9EE7-03EEF1A09EF6}" dt="2022-10-23T23:25:33.169" v="21" actId="478"/>
          <ac:picMkLst>
            <pc:docMk/>
            <pc:sldMk cId="3689711757" sldId="324"/>
            <ac:picMk id="7" creationId="{8C9D0A85-7A2D-47B5-A668-8678D2CD6BE4}"/>
          </ac:picMkLst>
        </pc:picChg>
        <pc:picChg chg="add mod">
          <ac:chgData name="" userId="96e95e206701bcaa" providerId="LiveId" clId="{75F5A366-9A91-4EC4-9EE7-03EEF1A09EF6}" dt="2022-10-23T23:27:02.580" v="48" actId="164"/>
          <ac:picMkLst>
            <pc:docMk/>
            <pc:sldMk cId="3689711757" sldId="324"/>
            <ac:picMk id="8" creationId="{430F2E51-7F40-4E4A-BF02-9874D08735DF}"/>
          </ac:picMkLst>
        </pc:picChg>
        <pc:picChg chg="del">
          <ac:chgData name="" userId="96e95e206701bcaa" providerId="LiveId" clId="{75F5A366-9A91-4EC4-9EE7-03EEF1A09EF6}" dt="2022-10-23T23:25:33.535" v="22" actId="478"/>
          <ac:picMkLst>
            <pc:docMk/>
            <pc:sldMk cId="3689711757" sldId="324"/>
            <ac:picMk id="9" creationId="{97956D04-FA20-4AD1-A060-715E485D6085}"/>
          </ac:picMkLst>
        </pc:picChg>
        <pc:picChg chg="del">
          <ac:chgData name="" userId="96e95e206701bcaa" providerId="LiveId" clId="{75F5A366-9A91-4EC4-9EE7-03EEF1A09EF6}" dt="2022-10-23T23:25:33.951" v="23" actId="478"/>
          <ac:picMkLst>
            <pc:docMk/>
            <pc:sldMk cId="3689711757" sldId="324"/>
            <ac:picMk id="10" creationId="{DF796C6F-8E17-4C69-8C02-75D73DCF759C}"/>
          </ac:picMkLst>
        </pc:picChg>
      </pc:sldChg>
      <pc:sldChg chg="del">
        <pc:chgData name="" userId="96e95e206701bcaa" providerId="LiveId" clId="{75F5A366-9A91-4EC4-9EE7-03EEF1A09EF6}" dt="2022-10-24T01:59:46.071" v="245" actId="2696"/>
        <pc:sldMkLst>
          <pc:docMk/>
          <pc:sldMk cId="436742836" sldId="325"/>
        </pc:sldMkLst>
      </pc:sldChg>
      <pc:sldChg chg="delSp modSp add del ord">
        <pc:chgData name="" userId="96e95e206701bcaa" providerId="LiveId" clId="{75F5A366-9A91-4EC4-9EE7-03EEF1A09EF6}" dt="2022-10-24T02:08:07.439" v="376" actId="2696"/>
        <pc:sldMkLst>
          <pc:docMk/>
          <pc:sldMk cId="666272091" sldId="326"/>
        </pc:sldMkLst>
        <pc:spChg chg="del">
          <ac:chgData name="" userId="96e95e206701bcaa" providerId="LiveId" clId="{75F5A366-9A91-4EC4-9EE7-03EEF1A09EF6}" dt="2022-10-24T01:59:42.531" v="243" actId="478"/>
          <ac:spMkLst>
            <pc:docMk/>
            <pc:sldMk cId="666272091" sldId="326"/>
            <ac:spMk id="3" creationId="{D9897FF8-1BF8-4C19-8B7E-0B92E8151F37}"/>
          </ac:spMkLst>
        </pc:spChg>
        <pc:spChg chg="del mod">
          <ac:chgData name="" userId="96e95e206701bcaa" providerId="LiveId" clId="{75F5A366-9A91-4EC4-9EE7-03EEF1A09EF6}" dt="2022-10-24T02:03:33.482" v="311"/>
          <ac:spMkLst>
            <pc:docMk/>
            <pc:sldMk cId="666272091" sldId="326"/>
            <ac:spMk id="18" creationId="{BB92C8E6-9743-43F0-80C8-E12AE358969A}"/>
          </ac:spMkLst>
        </pc:spChg>
      </pc:sldChg>
      <pc:sldChg chg="addSp delSp modSp add">
        <pc:chgData name="" userId="96e95e206701bcaa" providerId="LiveId" clId="{75F5A366-9A91-4EC4-9EE7-03EEF1A09EF6}" dt="2022-10-24T02:09:54.781" v="409" actId="1076"/>
        <pc:sldMkLst>
          <pc:docMk/>
          <pc:sldMk cId="832363851" sldId="327"/>
        </pc:sldMkLst>
        <pc:spChg chg="add del mod">
          <ac:chgData name="" userId="96e95e206701bcaa" providerId="LiveId" clId="{75F5A366-9A91-4EC4-9EE7-03EEF1A09EF6}" dt="2022-10-24T02:04:24.384" v="344"/>
          <ac:spMkLst>
            <pc:docMk/>
            <pc:sldMk cId="832363851" sldId="327"/>
            <ac:spMk id="3" creationId="{C0DE185F-0A93-445D-9570-7384B32E9B8E}"/>
          </ac:spMkLst>
        </pc:spChg>
        <pc:spChg chg="mod">
          <ac:chgData name="" userId="96e95e206701bcaa" providerId="LiveId" clId="{75F5A366-9A91-4EC4-9EE7-03EEF1A09EF6}" dt="2022-10-24T02:04:51.804" v="348" actId="108"/>
          <ac:spMkLst>
            <pc:docMk/>
            <pc:sldMk cId="832363851" sldId="327"/>
            <ac:spMk id="4" creationId="{971188AF-1B8F-40DD-90B1-DC0F52BA46BA}"/>
          </ac:spMkLst>
        </pc:spChg>
        <pc:spChg chg="add mod">
          <ac:chgData name="" userId="96e95e206701bcaa" providerId="LiveId" clId="{75F5A366-9A91-4EC4-9EE7-03EEF1A09EF6}" dt="2022-10-24T02:09:54.781" v="409" actId="1076"/>
          <ac:spMkLst>
            <pc:docMk/>
            <pc:sldMk cId="832363851" sldId="327"/>
            <ac:spMk id="8" creationId="{97BAAF6A-7F24-464E-B55E-2DF0C46FDC8D}"/>
          </ac:spMkLst>
        </pc:spChg>
        <pc:spChg chg="mod">
          <ac:chgData name="" userId="96e95e206701bcaa" providerId="LiveId" clId="{75F5A366-9A91-4EC4-9EE7-03EEF1A09EF6}" dt="2022-10-24T02:09:49.081" v="408" actId="6549"/>
          <ac:spMkLst>
            <pc:docMk/>
            <pc:sldMk cId="832363851" sldId="327"/>
            <ac:spMk id="10" creationId="{DB992024-965C-427A-950E-AD57A678DB5E}"/>
          </ac:spMkLst>
        </pc:spChg>
        <pc:spChg chg="add mod">
          <ac:chgData name="" userId="96e95e206701bcaa" providerId="LiveId" clId="{75F5A366-9A91-4EC4-9EE7-03EEF1A09EF6}" dt="2022-10-24T02:09:40.231" v="405" actId="1076"/>
          <ac:spMkLst>
            <pc:docMk/>
            <pc:sldMk cId="832363851" sldId="327"/>
            <ac:spMk id="11" creationId="{842810D1-BAB4-4671-AD94-1F2B4088F1AE}"/>
          </ac:spMkLst>
        </pc:spChg>
        <pc:graphicFrameChg chg="add del mod">
          <ac:chgData name="" userId="96e95e206701bcaa" providerId="LiveId" clId="{75F5A366-9A91-4EC4-9EE7-03EEF1A09EF6}" dt="2022-10-24T02:04:07.248" v="338"/>
          <ac:graphicFrameMkLst>
            <pc:docMk/>
            <pc:sldMk cId="832363851" sldId="327"/>
            <ac:graphicFrameMk id="2" creationId="{5B043B2F-BB5F-4D65-9DD9-25CC248304EF}"/>
          </ac:graphicFrameMkLst>
        </pc:graphicFrameChg>
        <pc:picChg chg="add del mod">
          <ac:chgData name="" userId="96e95e206701bcaa" providerId="LiveId" clId="{75F5A366-9A91-4EC4-9EE7-03EEF1A09EF6}" dt="2022-10-24T02:07:06.774" v="367" actId="478"/>
          <ac:picMkLst>
            <pc:docMk/>
            <pc:sldMk cId="832363851" sldId="327"/>
            <ac:picMk id="6" creationId="{29300D43-30D9-4AE7-9FF2-59A0E78FE0AC}"/>
          </ac:picMkLst>
        </pc:picChg>
        <pc:picChg chg="del">
          <ac:chgData name="" userId="96e95e206701bcaa" providerId="LiveId" clId="{75F5A366-9A91-4EC4-9EE7-03EEF1A09EF6}" dt="2022-10-24T02:03:47.606" v="317" actId="478"/>
          <ac:picMkLst>
            <pc:docMk/>
            <pc:sldMk cId="832363851" sldId="327"/>
            <ac:picMk id="7" creationId="{6D9729C0-0DDC-4586-8097-8A9C943C239C}"/>
          </ac:picMkLst>
        </pc:picChg>
        <pc:picChg chg="add mod modCrop">
          <ac:chgData name="" userId="96e95e206701bcaa" providerId="LiveId" clId="{75F5A366-9A91-4EC4-9EE7-03EEF1A09EF6}" dt="2022-10-24T02:07:29.477" v="370" actId="732"/>
          <ac:picMkLst>
            <pc:docMk/>
            <pc:sldMk cId="832363851" sldId="327"/>
            <ac:picMk id="9" creationId="{B0192BCE-B653-4A69-A9DC-B3AD96A800E8}"/>
          </ac:picMkLst>
        </pc:picChg>
      </pc:sldChg>
      <pc:sldChg chg="addSp delSp modSp add">
        <pc:chgData name="" userId="96e95e206701bcaa" providerId="LiveId" clId="{75F5A366-9A91-4EC4-9EE7-03EEF1A09EF6}" dt="2022-10-24T02:28:32.103" v="698"/>
        <pc:sldMkLst>
          <pc:docMk/>
          <pc:sldMk cId="535245756" sldId="328"/>
        </pc:sldMkLst>
        <pc:spChg chg="mod">
          <ac:chgData name="" userId="96e95e206701bcaa" providerId="LiveId" clId="{75F5A366-9A91-4EC4-9EE7-03EEF1A09EF6}" dt="2022-10-24T02:10:29.484" v="414"/>
          <ac:spMkLst>
            <pc:docMk/>
            <pc:sldMk cId="535245756" sldId="328"/>
            <ac:spMk id="4" creationId="{971188AF-1B8F-40DD-90B1-DC0F52BA46BA}"/>
          </ac:spMkLst>
        </pc:spChg>
        <pc:spChg chg="add mod">
          <ac:chgData name="" userId="96e95e206701bcaa" providerId="LiveId" clId="{75F5A366-9A91-4EC4-9EE7-03EEF1A09EF6}" dt="2022-10-24T02:12:31.912" v="451" actId="114"/>
          <ac:spMkLst>
            <pc:docMk/>
            <pc:sldMk cId="535245756" sldId="328"/>
            <ac:spMk id="6" creationId="{5B5A102C-28CA-41B9-B93F-6234F41A1235}"/>
          </ac:spMkLst>
        </pc:spChg>
        <pc:spChg chg="del mod">
          <ac:chgData name="" userId="96e95e206701bcaa" providerId="LiveId" clId="{75F5A366-9A91-4EC4-9EE7-03EEF1A09EF6}" dt="2022-10-24T02:11:06.594" v="433" actId="478"/>
          <ac:spMkLst>
            <pc:docMk/>
            <pc:sldMk cId="535245756" sldId="328"/>
            <ac:spMk id="10" creationId="{DB992024-965C-427A-950E-AD57A678DB5E}"/>
          </ac:spMkLst>
        </pc:spChg>
        <pc:graphicFrameChg chg="add del mod">
          <ac:chgData name="" userId="96e95e206701bcaa" providerId="LiveId" clId="{75F5A366-9A91-4EC4-9EE7-03EEF1A09EF6}" dt="2022-10-24T02:12:36.760" v="454"/>
          <ac:graphicFrameMkLst>
            <pc:docMk/>
            <pc:sldMk cId="535245756" sldId="328"/>
            <ac:graphicFrameMk id="2" creationId="{17CA95CB-CABD-4347-A14B-D8CB59A0D037}"/>
          </ac:graphicFrameMkLst>
        </pc:graphicFrameChg>
        <pc:graphicFrameChg chg="add mod modGraphic">
          <ac:chgData name="" userId="96e95e206701bcaa" providerId="LiveId" clId="{75F5A366-9A91-4EC4-9EE7-03EEF1A09EF6}" dt="2022-10-24T02:28:32.103" v="698"/>
          <ac:graphicFrameMkLst>
            <pc:docMk/>
            <pc:sldMk cId="535245756" sldId="328"/>
            <ac:graphicFrameMk id="3" creationId="{4AA760FC-D6D5-4ACB-A2CB-A419F4BA5C86}"/>
          </ac:graphicFrameMkLst>
        </pc:graphicFrameChg>
        <pc:picChg chg="del">
          <ac:chgData name="" userId="96e95e206701bcaa" providerId="LiveId" clId="{75F5A366-9A91-4EC4-9EE7-03EEF1A09EF6}" dt="2022-10-24T02:10:58.847" v="432" actId="478"/>
          <ac:picMkLst>
            <pc:docMk/>
            <pc:sldMk cId="535245756" sldId="328"/>
            <ac:picMk id="7" creationId="{6D9729C0-0DDC-4586-8097-8A9C943C239C}"/>
          </ac:picMkLst>
        </pc:picChg>
      </pc:sldChg>
      <pc:sldChg chg="addSp delSp modSp add">
        <pc:chgData name="" userId="96e95e206701bcaa" providerId="LiveId" clId="{75F5A366-9A91-4EC4-9EE7-03EEF1A09EF6}" dt="2022-10-24T02:17:21.588" v="523" actId="1076"/>
        <pc:sldMkLst>
          <pc:docMk/>
          <pc:sldMk cId="4038664988" sldId="329"/>
        </pc:sldMkLst>
        <pc:spChg chg="mod">
          <ac:chgData name="" userId="96e95e206701bcaa" providerId="LiveId" clId="{75F5A366-9A91-4EC4-9EE7-03EEF1A09EF6}" dt="2022-10-24T02:17:19.629" v="522" actId="1076"/>
          <ac:spMkLst>
            <pc:docMk/>
            <pc:sldMk cId="4038664988" sldId="329"/>
            <ac:spMk id="6" creationId="{5B5A102C-28CA-41B9-B93F-6234F41A1235}"/>
          </ac:spMkLst>
        </pc:spChg>
        <pc:spChg chg="add mod">
          <ac:chgData name="" userId="96e95e206701bcaa" providerId="LiveId" clId="{75F5A366-9A91-4EC4-9EE7-03EEF1A09EF6}" dt="2022-10-24T02:16:11.964" v="505" actId="1076"/>
          <ac:spMkLst>
            <pc:docMk/>
            <pc:sldMk cId="4038664988" sldId="329"/>
            <ac:spMk id="12" creationId="{316C6F12-897A-4F04-ADEC-588AD263C6FC}"/>
          </ac:spMkLst>
        </pc:spChg>
        <pc:spChg chg="add mod">
          <ac:chgData name="" userId="96e95e206701bcaa" providerId="LiveId" clId="{75F5A366-9A91-4EC4-9EE7-03EEF1A09EF6}" dt="2022-10-24T02:16:21.478" v="507" actId="14100"/>
          <ac:spMkLst>
            <pc:docMk/>
            <pc:sldMk cId="4038664988" sldId="329"/>
            <ac:spMk id="13" creationId="{6A1FD3A4-182D-4913-B6ED-7893D5DF9E76}"/>
          </ac:spMkLst>
        </pc:spChg>
        <pc:graphicFrameChg chg="del">
          <ac:chgData name="" userId="96e95e206701bcaa" providerId="LiveId" clId="{75F5A366-9A91-4EC4-9EE7-03EEF1A09EF6}" dt="2022-10-24T02:14:59.499" v="481" actId="478"/>
          <ac:graphicFrameMkLst>
            <pc:docMk/>
            <pc:sldMk cId="4038664988" sldId="329"/>
            <ac:graphicFrameMk id="3" creationId="{4AA760FC-D6D5-4ACB-A2CB-A419F4BA5C86}"/>
          </ac:graphicFrameMkLst>
        </pc:graphicFrameChg>
        <pc:picChg chg="add mod">
          <ac:chgData name="" userId="96e95e206701bcaa" providerId="LiveId" clId="{75F5A366-9A91-4EC4-9EE7-03EEF1A09EF6}" dt="2022-10-24T02:15:55.263" v="496" actId="1076"/>
          <ac:picMkLst>
            <pc:docMk/>
            <pc:sldMk cId="4038664988" sldId="329"/>
            <ac:picMk id="7" creationId="{78748DC2-27A9-4DE3-A47A-12C0C9E99021}"/>
          </ac:picMkLst>
        </pc:picChg>
        <pc:picChg chg="add mod modCrop">
          <ac:chgData name="" userId="96e95e206701bcaa" providerId="LiveId" clId="{75F5A366-9A91-4EC4-9EE7-03EEF1A09EF6}" dt="2022-10-24T02:17:21.588" v="523" actId="1076"/>
          <ac:picMkLst>
            <pc:docMk/>
            <pc:sldMk cId="4038664988" sldId="329"/>
            <ac:picMk id="14" creationId="{202A4EE4-51C9-4605-8F35-D0048FABDBDF}"/>
          </ac:picMkLst>
        </pc:picChg>
        <pc:picChg chg="add mod modCrop">
          <ac:chgData name="" userId="96e95e206701bcaa" providerId="LiveId" clId="{75F5A366-9A91-4EC4-9EE7-03EEF1A09EF6}" dt="2022-10-24T02:17:21.588" v="523" actId="1076"/>
          <ac:picMkLst>
            <pc:docMk/>
            <pc:sldMk cId="4038664988" sldId="329"/>
            <ac:picMk id="15" creationId="{F1E847B4-A14C-40F1-B937-2A7071C78FAB}"/>
          </ac:picMkLst>
        </pc:picChg>
        <pc:cxnChg chg="add del mod">
          <ac:chgData name="" userId="96e95e206701bcaa" providerId="LiveId" clId="{75F5A366-9A91-4EC4-9EE7-03EEF1A09EF6}" dt="2022-10-24T02:16:02.161" v="504" actId="478"/>
          <ac:cxnSpMkLst>
            <pc:docMk/>
            <pc:sldMk cId="4038664988" sldId="329"/>
            <ac:cxnSpMk id="8" creationId="{34015181-C667-40BA-AC3B-4C2ED828983E}"/>
          </ac:cxnSpMkLst>
        </pc:cxnChg>
        <pc:cxnChg chg="add del mod">
          <ac:chgData name="" userId="96e95e206701bcaa" providerId="LiveId" clId="{75F5A366-9A91-4EC4-9EE7-03EEF1A09EF6}" dt="2022-10-24T02:16:00.728" v="503" actId="478"/>
          <ac:cxnSpMkLst>
            <pc:docMk/>
            <pc:sldMk cId="4038664988" sldId="329"/>
            <ac:cxnSpMk id="11" creationId="{50533224-9A9B-4A4E-A6D1-C6DD635C5BAC}"/>
          </ac:cxnSpMkLst>
        </pc:cxnChg>
      </pc:sldChg>
      <pc:sldChg chg="addSp delSp modSp add">
        <pc:chgData name="" userId="96e95e206701bcaa" providerId="LiveId" clId="{75F5A366-9A91-4EC4-9EE7-03EEF1A09EF6}" dt="2022-10-24T02:21:08.050" v="594" actId="14100"/>
        <pc:sldMkLst>
          <pc:docMk/>
          <pc:sldMk cId="338934147" sldId="330"/>
        </pc:sldMkLst>
        <pc:spChg chg="mod">
          <ac:chgData name="" userId="96e95e206701bcaa" providerId="LiveId" clId="{75F5A366-9A91-4EC4-9EE7-03EEF1A09EF6}" dt="2022-10-24T02:17:40.324" v="525"/>
          <ac:spMkLst>
            <pc:docMk/>
            <pc:sldMk cId="338934147" sldId="330"/>
            <ac:spMk id="4" creationId="{971188AF-1B8F-40DD-90B1-DC0F52BA46BA}"/>
          </ac:spMkLst>
        </pc:spChg>
        <pc:spChg chg="mod">
          <ac:chgData name="" userId="96e95e206701bcaa" providerId="LiveId" clId="{75F5A366-9A91-4EC4-9EE7-03EEF1A09EF6}" dt="2022-10-24T02:18:28.175" v="557" actId="20577"/>
          <ac:spMkLst>
            <pc:docMk/>
            <pc:sldMk cId="338934147" sldId="330"/>
            <ac:spMk id="6" creationId="{5B5A102C-28CA-41B9-B93F-6234F41A1235}"/>
          </ac:spMkLst>
        </pc:spChg>
        <pc:spChg chg="del">
          <ac:chgData name="" userId="96e95e206701bcaa" providerId="LiveId" clId="{75F5A366-9A91-4EC4-9EE7-03EEF1A09EF6}" dt="2022-10-24T02:20:43.519" v="588" actId="478"/>
          <ac:spMkLst>
            <pc:docMk/>
            <pc:sldMk cId="338934147" sldId="330"/>
            <ac:spMk id="12" creationId="{316C6F12-897A-4F04-ADEC-588AD263C6FC}"/>
          </ac:spMkLst>
        </pc:spChg>
        <pc:spChg chg="del">
          <ac:chgData name="" userId="96e95e206701bcaa" providerId="LiveId" clId="{75F5A366-9A91-4EC4-9EE7-03EEF1A09EF6}" dt="2022-10-24T02:18:07.284" v="529" actId="478"/>
          <ac:spMkLst>
            <pc:docMk/>
            <pc:sldMk cId="338934147" sldId="330"/>
            <ac:spMk id="13" creationId="{6A1FD3A4-182D-4913-B6ED-7893D5DF9E76}"/>
          </ac:spMkLst>
        </pc:spChg>
        <pc:picChg chg="add mod modCrop">
          <ac:chgData name="" userId="96e95e206701bcaa" providerId="LiveId" clId="{75F5A366-9A91-4EC4-9EE7-03EEF1A09EF6}" dt="2022-10-24T02:20:53.459" v="592" actId="1076"/>
          <ac:picMkLst>
            <pc:docMk/>
            <pc:sldMk cId="338934147" sldId="330"/>
            <ac:picMk id="2" creationId="{8D5315F7-CBBB-4103-A67F-077382B2F332}"/>
          </ac:picMkLst>
        </pc:picChg>
        <pc:picChg chg="del">
          <ac:chgData name="" userId="96e95e206701bcaa" providerId="LiveId" clId="{75F5A366-9A91-4EC4-9EE7-03EEF1A09EF6}" dt="2022-10-24T02:18:05.716" v="528" actId="478"/>
          <ac:picMkLst>
            <pc:docMk/>
            <pc:sldMk cId="338934147" sldId="330"/>
            <ac:picMk id="7" creationId="{78748DC2-27A9-4DE3-A47A-12C0C9E99021}"/>
          </ac:picMkLst>
        </pc:picChg>
        <pc:picChg chg="add del mod">
          <ac:chgData name="" userId="96e95e206701bcaa" providerId="LiveId" clId="{75F5A366-9A91-4EC4-9EE7-03EEF1A09EF6}" dt="2022-10-24T02:20:41.999" v="587" actId="478"/>
          <ac:picMkLst>
            <pc:docMk/>
            <pc:sldMk cId="338934147" sldId="330"/>
            <ac:picMk id="11" creationId="{8FF9933B-6A54-4A3B-A341-3E992428012D}"/>
          </ac:picMkLst>
        </pc:picChg>
        <pc:picChg chg="del">
          <ac:chgData name="" userId="96e95e206701bcaa" providerId="LiveId" clId="{75F5A366-9A91-4EC4-9EE7-03EEF1A09EF6}" dt="2022-10-24T02:18:04.603" v="526" actId="478"/>
          <ac:picMkLst>
            <pc:docMk/>
            <pc:sldMk cId="338934147" sldId="330"/>
            <ac:picMk id="14" creationId="{202A4EE4-51C9-4605-8F35-D0048FABDBDF}"/>
          </ac:picMkLst>
        </pc:picChg>
        <pc:picChg chg="del">
          <ac:chgData name="" userId="96e95e206701bcaa" providerId="LiveId" clId="{75F5A366-9A91-4EC4-9EE7-03EEF1A09EF6}" dt="2022-10-24T02:18:05.051" v="527" actId="478"/>
          <ac:picMkLst>
            <pc:docMk/>
            <pc:sldMk cId="338934147" sldId="330"/>
            <ac:picMk id="15" creationId="{F1E847B4-A14C-40F1-B937-2A7071C78FAB}"/>
          </ac:picMkLst>
        </pc:picChg>
        <pc:picChg chg="add mod modCrop">
          <ac:chgData name="" userId="96e95e206701bcaa" providerId="LiveId" clId="{75F5A366-9A91-4EC4-9EE7-03EEF1A09EF6}" dt="2022-10-24T02:21:08.050" v="594" actId="14100"/>
          <ac:picMkLst>
            <pc:docMk/>
            <pc:sldMk cId="338934147" sldId="330"/>
            <ac:picMk id="16" creationId="{0ADDC929-120C-47F8-9EB0-8E18C947CB0F}"/>
          </ac:picMkLst>
        </pc:picChg>
        <pc:picChg chg="add del mod">
          <ac:chgData name="" userId="96e95e206701bcaa" providerId="LiveId" clId="{75F5A366-9A91-4EC4-9EE7-03EEF1A09EF6}" dt="2022-10-24T02:20:41.306" v="586" actId="478"/>
          <ac:picMkLst>
            <pc:docMk/>
            <pc:sldMk cId="338934147" sldId="330"/>
            <ac:picMk id="17" creationId="{3F2E45B5-1B1E-43BD-8033-27BF26EF7869}"/>
          </ac:picMkLst>
        </pc:picChg>
      </pc:sldChg>
      <pc:sldChg chg="addSp delSp modSp add">
        <pc:chgData name="" userId="96e95e206701bcaa" providerId="LiveId" clId="{75F5A366-9A91-4EC4-9EE7-03EEF1A09EF6}" dt="2022-10-24T02:22:50.670" v="600" actId="478"/>
        <pc:sldMkLst>
          <pc:docMk/>
          <pc:sldMk cId="3487387328" sldId="331"/>
        </pc:sldMkLst>
        <pc:spChg chg="mod">
          <ac:chgData name="" userId="96e95e206701bcaa" providerId="LiveId" clId="{75F5A366-9A91-4EC4-9EE7-03EEF1A09EF6}" dt="2022-10-24T02:21:28.696" v="597" actId="1076"/>
          <ac:spMkLst>
            <pc:docMk/>
            <pc:sldMk cId="3487387328" sldId="331"/>
            <ac:spMk id="6" creationId="{5B5A102C-28CA-41B9-B93F-6234F41A1235}"/>
          </ac:spMkLst>
        </pc:spChg>
        <pc:spChg chg="del">
          <ac:chgData name="" userId="96e95e206701bcaa" providerId="LiveId" clId="{75F5A366-9A91-4EC4-9EE7-03EEF1A09EF6}" dt="2022-10-24T02:22:50.670" v="600" actId="478"/>
          <ac:spMkLst>
            <pc:docMk/>
            <pc:sldMk cId="3487387328" sldId="331"/>
            <ac:spMk id="12" creationId="{316C6F12-897A-4F04-ADEC-588AD263C6FC}"/>
          </ac:spMkLst>
        </pc:spChg>
        <pc:picChg chg="add mod">
          <ac:chgData name="" userId="96e95e206701bcaa" providerId="LiveId" clId="{75F5A366-9A91-4EC4-9EE7-03EEF1A09EF6}" dt="2022-10-24T02:21:25.960" v="596" actId="1076"/>
          <ac:picMkLst>
            <pc:docMk/>
            <pc:sldMk cId="3487387328" sldId="331"/>
            <ac:picMk id="2" creationId="{D790A922-5AB5-4963-9EBD-A83B150850CB}"/>
          </ac:picMkLst>
        </pc:picChg>
      </pc:sldChg>
      <pc:sldChg chg="addSp delSp modSp add">
        <pc:chgData name="" userId="96e95e206701bcaa" providerId="LiveId" clId="{75F5A366-9A91-4EC4-9EE7-03EEF1A09EF6}" dt="2022-10-24T02:25:29.096" v="622"/>
        <pc:sldMkLst>
          <pc:docMk/>
          <pc:sldMk cId="2267271533" sldId="332"/>
        </pc:sldMkLst>
        <pc:spChg chg="add del mod">
          <ac:chgData name="" userId="96e95e206701bcaa" providerId="LiveId" clId="{75F5A366-9A91-4EC4-9EE7-03EEF1A09EF6}" dt="2022-10-24T02:24:42.424" v="613" actId="478"/>
          <ac:spMkLst>
            <pc:docMk/>
            <pc:sldMk cId="2267271533" sldId="332"/>
            <ac:spMk id="8" creationId="{5A650840-47D1-40B5-8A9B-A6984A90DA2B}"/>
          </ac:spMkLst>
        </pc:spChg>
        <pc:spChg chg="del">
          <ac:chgData name="" userId="96e95e206701bcaa" providerId="LiveId" clId="{75F5A366-9A91-4EC4-9EE7-03EEF1A09EF6}" dt="2022-10-24T02:22:52.937" v="601" actId="478"/>
          <ac:spMkLst>
            <pc:docMk/>
            <pc:sldMk cId="2267271533" sldId="332"/>
            <ac:spMk id="12" creationId="{316C6F12-897A-4F04-ADEC-588AD263C6FC}"/>
          </ac:spMkLst>
        </pc:spChg>
        <pc:spChg chg="add mod">
          <ac:chgData name="" userId="96e95e206701bcaa" providerId="LiveId" clId="{75F5A366-9A91-4EC4-9EE7-03EEF1A09EF6}" dt="2022-10-24T02:25:10.100" v="620" actId="1582"/>
          <ac:spMkLst>
            <pc:docMk/>
            <pc:sldMk cId="2267271533" sldId="332"/>
            <ac:spMk id="13" creationId="{84D49B17-4EAB-4679-A0E3-D2FDCD9FCC09}"/>
          </ac:spMkLst>
        </pc:spChg>
        <pc:picChg chg="del">
          <ac:chgData name="" userId="96e95e206701bcaa" providerId="LiveId" clId="{75F5A366-9A91-4EC4-9EE7-03EEF1A09EF6}" dt="2022-10-24T02:22:46.740" v="599" actId="478"/>
          <ac:picMkLst>
            <pc:docMk/>
            <pc:sldMk cId="2267271533" sldId="332"/>
            <ac:picMk id="2" creationId="{D790A922-5AB5-4963-9EBD-A83B150850CB}"/>
          </ac:picMkLst>
        </pc:picChg>
        <pc:picChg chg="add mod">
          <ac:chgData name="" userId="96e95e206701bcaa" providerId="LiveId" clId="{75F5A366-9A91-4EC4-9EE7-03EEF1A09EF6}" dt="2022-10-24T02:24:23.856" v="610" actId="1076"/>
          <ac:picMkLst>
            <pc:docMk/>
            <pc:sldMk cId="2267271533" sldId="332"/>
            <ac:picMk id="3" creationId="{38E7E645-374A-4511-85BB-E72585AD14D3}"/>
          </ac:picMkLst>
        </pc:picChg>
        <pc:picChg chg="add mod">
          <ac:chgData name="" userId="96e95e206701bcaa" providerId="LiveId" clId="{75F5A366-9A91-4EC4-9EE7-03EEF1A09EF6}" dt="2022-10-24T02:24:26.540" v="611" actId="1076"/>
          <ac:picMkLst>
            <pc:docMk/>
            <pc:sldMk cId="2267271533" sldId="332"/>
            <ac:picMk id="7" creationId="{8BFD007D-4F73-44EF-AF44-0E42D1B9D988}"/>
          </ac:picMkLst>
        </pc:picChg>
        <pc:picChg chg="add del">
          <ac:chgData name="" userId="96e95e206701bcaa" providerId="LiveId" clId="{75F5A366-9A91-4EC4-9EE7-03EEF1A09EF6}" dt="2022-10-24T02:25:29.096" v="622"/>
          <ac:picMkLst>
            <pc:docMk/>
            <pc:sldMk cId="2267271533" sldId="332"/>
            <ac:picMk id="14" creationId="{D116ED11-47F6-4CCC-9CAD-4E56B2395B3A}"/>
          </ac:picMkLst>
        </pc:picChg>
        <pc:cxnChg chg="add mod">
          <ac:chgData name="" userId="96e95e206701bcaa" providerId="LiveId" clId="{75F5A366-9A91-4EC4-9EE7-03EEF1A09EF6}" dt="2022-10-24T02:24:54.142" v="617" actId="1582"/>
          <ac:cxnSpMkLst>
            <pc:docMk/>
            <pc:sldMk cId="2267271533" sldId="332"/>
            <ac:cxnSpMk id="10" creationId="{EE852F37-7282-4F72-B4AA-709314B374E5}"/>
          </ac:cxnSpMkLst>
        </pc:cxnChg>
      </pc:sldChg>
      <pc:sldChg chg="addSp delSp modSp add">
        <pc:chgData name="" userId="96e95e206701bcaa" providerId="LiveId" clId="{75F5A366-9A91-4EC4-9EE7-03EEF1A09EF6}" dt="2022-10-24T02:32:37.797" v="847" actId="1076"/>
        <pc:sldMkLst>
          <pc:docMk/>
          <pc:sldMk cId="1887493535" sldId="333"/>
        </pc:sldMkLst>
        <pc:spChg chg="mod">
          <ac:chgData name="" userId="96e95e206701bcaa" providerId="LiveId" clId="{75F5A366-9A91-4EC4-9EE7-03EEF1A09EF6}" dt="2022-10-24T02:25:41.345" v="624"/>
          <ac:spMkLst>
            <pc:docMk/>
            <pc:sldMk cId="1887493535" sldId="333"/>
            <ac:spMk id="4" creationId="{971188AF-1B8F-40DD-90B1-DC0F52BA46BA}"/>
          </ac:spMkLst>
        </pc:spChg>
        <pc:spChg chg="mod">
          <ac:chgData name="" userId="96e95e206701bcaa" providerId="LiveId" clId="{75F5A366-9A91-4EC4-9EE7-03EEF1A09EF6}" dt="2022-10-24T02:32:04.080" v="835" actId="113"/>
          <ac:spMkLst>
            <pc:docMk/>
            <pc:sldMk cId="1887493535" sldId="333"/>
            <ac:spMk id="6" creationId="{5B5A102C-28CA-41B9-B93F-6234F41A1235}"/>
          </ac:spMkLst>
        </pc:spChg>
        <pc:spChg chg="add mod">
          <ac:chgData name="" userId="96e95e206701bcaa" providerId="LiveId" clId="{75F5A366-9A91-4EC4-9EE7-03EEF1A09EF6}" dt="2022-10-24T02:32:37.797" v="847" actId="1076"/>
          <ac:spMkLst>
            <pc:docMk/>
            <pc:sldMk cId="1887493535" sldId="333"/>
            <ac:spMk id="11" creationId="{EF1996F8-A46C-4B7D-AF16-02FAC5C28CD8}"/>
          </ac:spMkLst>
        </pc:spChg>
        <pc:spChg chg="del">
          <ac:chgData name="" userId="96e95e206701bcaa" providerId="LiveId" clId="{75F5A366-9A91-4EC4-9EE7-03EEF1A09EF6}" dt="2022-10-24T02:26:02.646" v="629" actId="478"/>
          <ac:spMkLst>
            <pc:docMk/>
            <pc:sldMk cId="1887493535" sldId="333"/>
            <ac:spMk id="13" creationId="{84D49B17-4EAB-4679-A0E3-D2FDCD9FCC09}"/>
          </ac:spMkLst>
        </pc:spChg>
        <pc:graphicFrameChg chg="add del mod">
          <ac:chgData name="" userId="96e95e206701bcaa" providerId="LiveId" clId="{75F5A366-9A91-4EC4-9EE7-03EEF1A09EF6}" dt="2022-10-24T02:28:24.829" v="695"/>
          <ac:graphicFrameMkLst>
            <pc:docMk/>
            <pc:sldMk cId="1887493535" sldId="333"/>
            <ac:graphicFrameMk id="2" creationId="{0E530FF1-5402-4F32-B743-703023CFAA9E}"/>
          </ac:graphicFrameMkLst>
        </pc:graphicFrameChg>
        <pc:graphicFrameChg chg="add del mod modGraphic">
          <ac:chgData name="" userId="96e95e206701bcaa" providerId="LiveId" clId="{75F5A366-9A91-4EC4-9EE7-03EEF1A09EF6}" dt="2022-10-24T02:30:50.308" v="737" actId="478"/>
          <ac:graphicFrameMkLst>
            <pc:docMk/>
            <pc:sldMk cId="1887493535" sldId="333"/>
            <ac:graphicFrameMk id="8" creationId="{DB1841BA-07E6-43D6-967E-957E882020DE}"/>
          </ac:graphicFrameMkLst>
        </pc:graphicFrameChg>
        <pc:graphicFrameChg chg="add del mod">
          <ac:chgData name="" userId="96e95e206701bcaa" providerId="LiveId" clId="{75F5A366-9A91-4EC4-9EE7-03EEF1A09EF6}" dt="2022-10-24T02:32:08.126" v="838"/>
          <ac:graphicFrameMkLst>
            <pc:docMk/>
            <pc:sldMk cId="1887493535" sldId="333"/>
            <ac:graphicFrameMk id="9" creationId="{A3AC222A-5DFC-42CF-B25B-3F6263282800}"/>
          </ac:graphicFrameMkLst>
        </pc:graphicFrameChg>
        <pc:picChg chg="del">
          <ac:chgData name="" userId="96e95e206701bcaa" providerId="LiveId" clId="{75F5A366-9A91-4EC4-9EE7-03EEF1A09EF6}" dt="2022-10-24T02:25:59.907" v="627" actId="478"/>
          <ac:picMkLst>
            <pc:docMk/>
            <pc:sldMk cId="1887493535" sldId="333"/>
            <ac:picMk id="3" creationId="{38E7E645-374A-4511-85BB-E72585AD14D3}"/>
          </ac:picMkLst>
        </pc:picChg>
        <pc:picChg chg="del">
          <ac:chgData name="" userId="96e95e206701bcaa" providerId="LiveId" clId="{75F5A366-9A91-4EC4-9EE7-03EEF1A09EF6}" dt="2022-10-24T02:26:00.906" v="628" actId="478"/>
          <ac:picMkLst>
            <pc:docMk/>
            <pc:sldMk cId="1887493535" sldId="333"/>
            <ac:picMk id="7" creationId="{8BFD007D-4F73-44EF-AF44-0E42D1B9D988}"/>
          </ac:picMkLst>
        </pc:picChg>
        <pc:cxnChg chg="del mod">
          <ac:chgData name="" userId="96e95e206701bcaa" providerId="LiveId" clId="{75F5A366-9A91-4EC4-9EE7-03EEF1A09EF6}" dt="2022-10-24T02:25:59.438" v="626" actId="478"/>
          <ac:cxnSpMkLst>
            <pc:docMk/>
            <pc:sldMk cId="1887493535" sldId="333"/>
            <ac:cxnSpMk id="10" creationId="{EE852F37-7282-4F72-B4AA-709314B374E5}"/>
          </ac:cxnSpMkLst>
        </pc:cxnChg>
      </pc:sldChg>
      <pc:sldChg chg="modSp add">
        <pc:chgData name="" userId="96e95e206701bcaa" providerId="LiveId" clId="{75F5A366-9A91-4EC4-9EE7-03EEF1A09EF6}" dt="2022-10-24T02:30:42.950" v="736" actId="108"/>
        <pc:sldMkLst>
          <pc:docMk/>
          <pc:sldMk cId="1884556597" sldId="334"/>
        </pc:sldMkLst>
        <pc:spChg chg="mod">
          <ac:chgData name="" userId="96e95e206701bcaa" providerId="LiveId" clId="{75F5A366-9A91-4EC4-9EE7-03EEF1A09EF6}" dt="2022-10-24T02:30:21.638" v="731" actId="20577"/>
          <ac:spMkLst>
            <pc:docMk/>
            <pc:sldMk cId="1884556597" sldId="334"/>
            <ac:spMk id="6" creationId="{5B5A102C-28CA-41B9-B93F-6234F41A1235}"/>
          </ac:spMkLst>
        </pc:spChg>
        <pc:graphicFrameChg chg="mod modGraphic">
          <ac:chgData name="" userId="96e95e206701bcaa" providerId="LiveId" clId="{75F5A366-9A91-4EC4-9EE7-03EEF1A09EF6}" dt="2022-10-24T02:30:42.950" v="736" actId="108"/>
          <ac:graphicFrameMkLst>
            <pc:docMk/>
            <pc:sldMk cId="1884556597" sldId="334"/>
            <ac:graphicFrameMk id="8" creationId="{DB1841BA-07E6-43D6-967E-957E882020DE}"/>
          </ac:graphicFrameMkLst>
        </pc:graphicFrameChg>
      </pc:sldChg>
      <pc:sldChg chg="addSp delSp modSp add">
        <pc:chgData name="" userId="96e95e206701bcaa" providerId="LiveId" clId="{75F5A366-9A91-4EC4-9EE7-03EEF1A09EF6}" dt="2022-10-24T02:36:53.578" v="1016" actId="1076"/>
        <pc:sldMkLst>
          <pc:docMk/>
          <pc:sldMk cId="1297073351" sldId="335"/>
        </pc:sldMkLst>
        <pc:spChg chg="add mod">
          <ac:chgData name="" userId="96e95e206701bcaa" providerId="LiveId" clId="{75F5A366-9A91-4EC4-9EE7-03EEF1A09EF6}" dt="2022-10-24T02:34:09.606" v="905"/>
          <ac:spMkLst>
            <pc:docMk/>
            <pc:sldMk cId="1297073351" sldId="335"/>
            <ac:spMk id="3" creationId="{6DB1F8E7-EF83-46A2-9598-0B3BE0C84D9A}"/>
          </ac:spMkLst>
        </pc:spChg>
        <pc:spChg chg="mod">
          <ac:chgData name="" userId="96e95e206701bcaa" providerId="LiveId" clId="{75F5A366-9A91-4EC4-9EE7-03EEF1A09EF6}" dt="2022-10-24T02:33:52.494" v="903" actId="20577"/>
          <ac:spMkLst>
            <pc:docMk/>
            <pc:sldMk cId="1297073351" sldId="335"/>
            <ac:spMk id="6" creationId="{5B5A102C-28CA-41B9-B93F-6234F41A1235}"/>
          </ac:spMkLst>
        </pc:spChg>
        <pc:spChg chg="add mod">
          <ac:chgData name="" userId="96e95e206701bcaa" providerId="LiveId" clId="{75F5A366-9A91-4EC4-9EE7-03EEF1A09EF6}" dt="2022-10-24T02:35:02.038" v="944" actId="5793"/>
          <ac:spMkLst>
            <pc:docMk/>
            <pc:sldMk cId="1297073351" sldId="335"/>
            <ac:spMk id="9" creationId="{0189F4CF-9CF2-4D1C-AE26-6F3E451D8012}"/>
          </ac:spMkLst>
        </pc:spChg>
        <pc:spChg chg="add del mod">
          <ac:chgData name="" userId="96e95e206701bcaa" providerId="LiveId" clId="{75F5A366-9A91-4EC4-9EE7-03EEF1A09EF6}" dt="2022-10-24T02:34:57.806" v="942"/>
          <ac:spMkLst>
            <pc:docMk/>
            <pc:sldMk cId="1297073351" sldId="335"/>
            <ac:spMk id="10" creationId="{713BE862-03E6-472F-9D54-C0588316354D}"/>
          </ac:spMkLst>
        </pc:spChg>
        <pc:spChg chg="add mod">
          <ac:chgData name="" userId="96e95e206701bcaa" providerId="LiveId" clId="{75F5A366-9A91-4EC4-9EE7-03EEF1A09EF6}" dt="2022-10-24T02:36:51.264" v="1015" actId="1076"/>
          <ac:spMkLst>
            <pc:docMk/>
            <pc:sldMk cId="1297073351" sldId="335"/>
            <ac:spMk id="11" creationId="{7DA9328D-D624-4422-9483-65ACDD22D92D}"/>
          </ac:spMkLst>
        </pc:spChg>
        <pc:graphicFrameChg chg="add del mod">
          <ac:chgData name="" userId="96e95e206701bcaa" providerId="LiveId" clId="{75F5A366-9A91-4EC4-9EE7-03EEF1A09EF6}" dt="2022-10-24T02:33:27.112" v="889"/>
          <ac:graphicFrameMkLst>
            <pc:docMk/>
            <pc:sldMk cId="1297073351" sldId="335"/>
            <ac:graphicFrameMk id="2" creationId="{923DC7BE-8971-4F3E-B498-339ED0AE9185}"/>
          </ac:graphicFrameMkLst>
        </pc:graphicFrameChg>
        <pc:graphicFrameChg chg="add del mod">
          <ac:chgData name="" userId="96e95e206701bcaa" providerId="LiveId" clId="{75F5A366-9A91-4EC4-9EE7-03EEF1A09EF6}" dt="2022-10-24T02:34:42.395" v="934"/>
          <ac:graphicFrameMkLst>
            <pc:docMk/>
            <pc:sldMk cId="1297073351" sldId="335"/>
            <ac:graphicFrameMk id="7" creationId="{AA40FC68-1044-41F6-9984-E134C15CEB77}"/>
          </ac:graphicFrameMkLst>
        </pc:graphicFrameChg>
        <pc:graphicFrameChg chg="del">
          <ac:chgData name="" userId="96e95e206701bcaa" providerId="LiveId" clId="{75F5A366-9A91-4EC4-9EE7-03EEF1A09EF6}" dt="2022-10-24T02:32:55.780" v="849" actId="478"/>
          <ac:graphicFrameMkLst>
            <pc:docMk/>
            <pc:sldMk cId="1297073351" sldId="335"/>
            <ac:graphicFrameMk id="8" creationId="{DB1841BA-07E6-43D6-967E-957E882020DE}"/>
          </ac:graphicFrameMkLst>
        </pc:graphicFrameChg>
        <pc:picChg chg="add mod">
          <ac:chgData name="" userId="96e95e206701bcaa" providerId="LiveId" clId="{75F5A366-9A91-4EC4-9EE7-03EEF1A09EF6}" dt="2022-10-24T02:36:53.578" v="1016" actId="1076"/>
          <ac:picMkLst>
            <pc:docMk/>
            <pc:sldMk cId="1297073351" sldId="335"/>
            <ac:picMk id="12" creationId="{5BF8CAC5-BFC0-479E-B28E-DAE61E342EDF}"/>
          </ac:picMkLst>
        </pc:picChg>
      </pc:sldChg>
      <pc:sldChg chg="modSp add del">
        <pc:chgData name="" userId="96e95e206701bcaa" providerId="LiveId" clId="{75F5A366-9A91-4EC4-9EE7-03EEF1A09EF6}" dt="2022-10-24T02:39:27.531" v="1047" actId="2696"/>
        <pc:sldMkLst>
          <pc:docMk/>
          <pc:sldMk cId="2761271640" sldId="336"/>
        </pc:sldMkLst>
        <pc:spChg chg="mod">
          <ac:chgData name="" userId="96e95e206701bcaa" providerId="LiveId" clId="{75F5A366-9A91-4EC4-9EE7-03EEF1A09EF6}" dt="2022-10-24T02:37:14.417" v="1020" actId="1076"/>
          <ac:spMkLst>
            <pc:docMk/>
            <pc:sldMk cId="2761271640" sldId="336"/>
            <ac:spMk id="2" creationId="{7291CFAB-A735-4A31-A51D-42FE1F5E94E0}"/>
          </ac:spMkLst>
        </pc:spChg>
      </pc:sldChg>
      <pc:sldChg chg="delSp modSp add">
        <pc:chgData name="" userId="96e95e206701bcaa" providerId="LiveId" clId="{75F5A366-9A91-4EC4-9EE7-03EEF1A09EF6}" dt="2022-10-24T02:40:08.257" v="1055" actId="478"/>
        <pc:sldMkLst>
          <pc:docMk/>
          <pc:sldMk cId="3806289558" sldId="337"/>
        </pc:sldMkLst>
        <pc:spChg chg="mod">
          <ac:chgData name="" userId="96e95e206701bcaa" providerId="LiveId" clId="{75F5A366-9A91-4EC4-9EE7-03EEF1A09EF6}" dt="2022-10-24T02:39:37.105" v="1048"/>
          <ac:spMkLst>
            <pc:docMk/>
            <pc:sldMk cId="3806289558" sldId="337"/>
            <ac:spMk id="2" creationId="{7291CFAB-A735-4A31-A51D-42FE1F5E94E0}"/>
          </ac:spMkLst>
        </pc:spChg>
        <pc:spChg chg="del">
          <ac:chgData name="" userId="96e95e206701bcaa" providerId="LiveId" clId="{75F5A366-9A91-4EC4-9EE7-03EEF1A09EF6}" dt="2022-10-24T02:40:08.257" v="1055" actId="478"/>
          <ac:spMkLst>
            <pc:docMk/>
            <pc:sldMk cId="3806289558" sldId="337"/>
            <ac:spMk id="6" creationId="{595F4C2B-CB37-4281-A527-07A09A21A053}"/>
          </ac:spMkLst>
        </pc:spChg>
        <pc:spChg chg="mod">
          <ac:chgData name="" userId="96e95e206701bcaa" providerId="LiveId" clId="{75F5A366-9A91-4EC4-9EE7-03EEF1A09EF6}" dt="2022-10-24T02:39:59.746" v="1054" actId="20577"/>
          <ac:spMkLst>
            <pc:docMk/>
            <pc:sldMk cId="3806289558" sldId="337"/>
            <ac:spMk id="38" creationId="{032280DC-AEF9-204E-A92B-A433E91E435C}"/>
          </ac:spMkLst>
        </pc:spChg>
      </pc:sldChg>
      <pc:sldMasterChg chg="delSldLayout modSldLayout">
        <pc:chgData name="" userId="96e95e206701bcaa" providerId="LiveId" clId="{75F5A366-9A91-4EC4-9EE7-03EEF1A09EF6}" dt="2022-10-24T01:58:21.326" v="238" actId="478"/>
        <pc:sldMasterMkLst>
          <pc:docMk/>
          <pc:sldMasterMk cId="2464305198" sldId="2147483648"/>
        </pc:sldMasterMkLst>
        <pc:sldLayoutChg chg="del">
          <pc:chgData name="" userId="96e95e206701bcaa" providerId="LiveId" clId="{75F5A366-9A91-4EC4-9EE7-03EEF1A09EF6}" dt="2022-10-24T01:56:48.017" v="190" actId="2696"/>
          <pc:sldLayoutMkLst>
            <pc:docMk/>
            <pc:sldMasterMk cId="2464305198" sldId="2147483648"/>
            <pc:sldLayoutMk cId="1591659204" sldId="2147483651"/>
          </pc:sldLayoutMkLst>
        </pc:sldLayoutChg>
        <pc:sldLayoutChg chg="del">
          <pc:chgData name="" userId="96e95e206701bcaa" providerId="LiveId" clId="{75F5A366-9A91-4EC4-9EE7-03EEF1A09EF6}" dt="2022-10-24T01:56:52.675" v="194" actId="2696"/>
          <pc:sldLayoutMkLst>
            <pc:docMk/>
            <pc:sldMasterMk cId="2464305198" sldId="2147483648"/>
            <pc:sldLayoutMk cId="692630252" sldId="2147483653"/>
          </pc:sldLayoutMkLst>
        </pc:sldLayoutChg>
        <pc:sldLayoutChg chg="del">
          <pc:chgData name="" userId="96e95e206701bcaa" providerId="LiveId" clId="{75F5A366-9A91-4EC4-9EE7-03EEF1A09EF6}" dt="2022-10-24T01:56:30.100" v="188" actId="2696"/>
          <pc:sldLayoutMkLst>
            <pc:docMk/>
            <pc:sldMasterMk cId="2464305198" sldId="2147483648"/>
            <pc:sldLayoutMk cId="3956699254" sldId="2147483654"/>
          </pc:sldLayoutMkLst>
        </pc:sldLayoutChg>
        <pc:sldLayoutChg chg="delSp">
          <pc:chgData name="" userId="96e95e206701bcaa" providerId="LiveId" clId="{75F5A366-9A91-4EC4-9EE7-03EEF1A09EF6}" dt="2022-10-24T01:57:17.666" v="197" actId="478"/>
          <pc:sldLayoutMkLst>
            <pc:docMk/>
            <pc:sldMasterMk cId="2464305198" sldId="2147483648"/>
            <pc:sldLayoutMk cId="1527958888" sldId="2147483666"/>
          </pc:sldLayoutMkLst>
          <pc:spChg chg="del">
            <ac:chgData name="" userId="96e95e206701bcaa" providerId="LiveId" clId="{75F5A366-9A91-4EC4-9EE7-03EEF1A09EF6}" dt="2022-10-24T01:57:17.666" v="197" actId="478"/>
            <ac:spMkLst>
              <pc:docMk/>
              <pc:sldMasterMk cId="2464305198" sldId="2147483648"/>
              <pc:sldLayoutMk cId="1527958888" sldId="2147483666"/>
              <ac:spMk id="11" creationId="{B74849AF-E9E9-4606-B5ED-99DD9840B922}"/>
            </ac:spMkLst>
          </pc:spChg>
        </pc:sldLayoutChg>
        <pc:sldLayoutChg chg="delSp modSp">
          <pc:chgData name="" userId="96e95e206701bcaa" providerId="LiveId" clId="{75F5A366-9A91-4EC4-9EE7-03EEF1A09EF6}" dt="2022-10-24T01:58:21.326" v="238" actId="478"/>
          <pc:sldLayoutMkLst>
            <pc:docMk/>
            <pc:sldMasterMk cId="2464305198" sldId="2147483648"/>
            <pc:sldLayoutMk cId="1910057017" sldId="2147483668"/>
          </pc:sldLayoutMkLst>
          <pc:spChg chg="del">
            <ac:chgData name="" userId="96e95e206701bcaa" providerId="LiveId" clId="{75F5A366-9A91-4EC4-9EE7-03EEF1A09EF6}" dt="2022-10-24T01:57:42.640" v="198" actId="478"/>
            <ac:spMkLst>
              <pc:docMk/>
              <pc:sldMasterMk cId="2464305198" sldId="2147483648"/>
              <pc:sldLayoutMk cId="1910057017" sldId="2147483668"/>
              <ac:spMk id="3" creationId="{D77FFB71-D3BF-4723-8C5E-44AD8F0E924D}"/>
            </ac:spMkLst>
          </pc:spChg>
          <pc:spChg chg="del">
            <ac:chgData name="" userId="96e95e206701bcaa" providerId="LiveId" clId="{75F5A366-9A91-4EC4-9EE7-03EEF1A09EF6}" dt="2022-10-24T01:57:43.589" v="199" actId="478"/>
            <ac:spMkLst>
              <pc:docMk/>
              <pc:sldMasterMk cId="2464305198" sldId="2147483648"/>
              <pc:sldLayoutMk cId="1910057017" sldId="2147483668"/>
              <ac:spMk id="4" creationId="{A91BC8B9-8F2B-4131-A090-0ACBEEE80BB7}"/>
            </ac:spMkLst>
          </pc:spChg>
          <pc:spChg chg="del">
            <ac:chgData name="" userId="96e95e206701bcaa" providerId="LiveId" clId="{75F5A366-9A91-4EC4-9EE7-03EEF1A09EF6}" dt="2022-10-24T01:57:44.339" v="200" actId="478"/>
            <ac:spMkLst>
              <pc:docMk/>
              <pc:sldMasterMk cId="2464305198" sldId="2147483648"/>
              <pc:sldLayoutMk cId="1910057017" sldId="2147483668"/>
              <ac:spMk id="5" creationId="{1714E40B-C52C-407A-9311-46FDCD84CB5A}"/>
            </ac:spMkLst>
          </pc:spChg>
          <pc:spChg chg="del">
            <ac:chgData name="" userId="96e95e206701bcaa" providerId="LiveId" clId="{75F5A366-9A91-4EC4-9EE7-03EEF1A09EF6}" dt="2022-10-24T01:57:45.326" v="201" actId="478"/>
            <ac:spMkLst>
              <pc:docMk/>
              <pc:sldMasterMk cId="2464305198" sldId="2147483648"/>
              <pc:sldLayoutMk cId="1910057017" sldId="2147483668"/>
              <ac:spMk id="6" creationId="{0596ED23-22F0-421E-849C-630BEABF8BD0}"/>
            </ac:spMkLst>
          </pc:spChg>
          <pc:spChg chg="del">
            <ac:chgData name="" userId="96e95e206701bcaa" providerId="LiveId" clId="{75F5A366-9A91-4EC4-9EE7-03EEF1A09EF6}" dt="2022-10-24T01:58:21.326" v="238" actId="478"/>
            <ac:spMkLst>
              <pc:docMk/>
              <pc:sldMasterMk cId="2464305198" sldId="2147483648"/>
              <pc:sldLayoutMk cId="1910057017" sldId="2147483668"/>
              <ac:spMk id="7" creationId="{860A2F77-6CFB-4347-9224-EFAA0C0EF3DB}"/>
            </ac:spMkLst>
          </pc:spChg>
          <pc:spChg chg="mod">
            <ac:chgData name="" userId="96e95e206701bcaa" providerId="LiveId" clId="{75F5A366-9A91-4EC4-9EE7-03EEF1A09EF6}" dt="2022-10-24T01:58:18.856" v="237" actId="403"/>
            <ac:spMkLst>
              <pc:docMk/>
              <pc:sldMasterMk cId="2464305198" sldId="2147483648"/>
              <pc:sldLayoutMk cId="1910057017" sldId="2147483668"/>
              <ac:spMk id="8" creationId="{97C1F45E-8700-4861-AD21-BB7A09E1305A}"/>
            </ac:spMkLst>
          </pc:spChg>
          <pc:spChg chg="mod">
            <ac:chgData name="" userId="96e95e206701bcaa" providerId="LiveId" clId="{75F5A366-9A91-4EC4-9EE7-03EEF1A09EF6}" dt="2022-10-24T01:57:51.053" v="202" actId="255"/>
            <ac:spMkLst>
              <pc:docMk/>
              <pc:sldMasterMk cId="2464305198" sldId="2147483648"/>
              <pc:sldLayoutMk cId="1910057017" sldId="2147483668"/>
              <ac:spMk id="9" creationId="{B7283171-31EE-44C7-A031-9F840EDEC10C}"/>
            </ac:spMkLst>
          </pc:spChg>
        </pc:sldLayoutChg>
        <pc:sldLayoutChg chg="del">
          <pc:chgData name="" userId="96e95e206701bcaa" providerId="LiveId" clId="{75F5A366-9A91-4EC4-9EE7-03EEF1A09EF6}" dt="2022-10-24T01:57:02.409" v="196" actId="2696"/>
          <pc:sldLayoutMkLst>
            <pc:docMk/>
            <pc:sldMasterMk cId="2464305198" sldId="2147483648"/>
            <pc:sldLayoutMk cId="540187109" sldId="2147483669"/>
          </pc:sldLayoutMkLst>
        </pc:sldLayoutChg>
        <pc:sldLayoutChg chg="del">
          <pc:chgData name="" userId="96e95e206701bcaa" providerId="LiveId" clId="{75F5A366-9A91-4EC4-9EE7-03EEF1A09EF6}" dt="2022-10-24T01:56:48.023" v="191" actId="2696"/>
          <pc:sldLayoutMkLst>
            <pc:docMk/>
            <pc:sldMasterMk cId="2464305198" sldId="2147483648"/>
            <pc:sldLayoutMk cId="2451462497" sldId="2147483670"/>
          </pc:sldLayoutMkLst>
        </pc:sldLayoutChg>
        <pc:sldLayoutChg chg="del">
          <pc:chgData name="" userId="96e95e206701bcaa" providerId="LiveId" clId="{75F5A366-9A91-4EC4-9EE7-03EEF1A09EF6}" dt="2022-10-24T01:56:48.059" v="192" actId="2696"/>
          <pc:sldLayoutMkLst>
            <pc:docMk/>
            <pc:sldMasterMk cId="2464305198" sldId="2147483648"/>
            <pc:sldLayoutMk cId="4110640421" sldId="2147483672"/>
          </pc:sldLayoutMkLst>
        </pc:sldLayoutChg>
        <pc:sldLayoutChg chg="del">
          <pc:chgData name="" userId="96e95e206701bcaa" providerId="LiveId" clId="{75F5A366-9A91-4EC4-9EE7-03EEF1A09EF6}" dt="2022-10-24T01:56:58.618" v="195" actId="2696"/>
          <pc:sldLayoutMkLst>
            <pc:docMk/>
            <pc:sldMasterMk cId="2464305198" sldId="2147483648"/>
            <pc:sldLayoutMk cId="4050672029" sldId="2147483673"/>
          </pc:sldLayoutMkLst>
        </pc:sldLayoutChg>
        <pc:sldLayoutChg chg="del">
          <pc:chgData name="" userId="96e95e206701bcaa" providerId="LiveId" clId="{75F5A366-9A91-4EC4-9EE7-03EEF1A09EF6}" dt="2022-10-24T01:56:52.651" v="193" actId="2696"/>
          <pc:sldLayoutMkLst>
            <pc:docMk/>
            <pc:sldMasterMk cId="2464305198" sldId="2147483648"/>
            <pc:sldLayoutMk cId="1963672163" sldId="2147483674"/>
          </pc:sldLayoutMkLst>
        </pc:sldLayoutChg>
        <pc:sldLayoutChg chg="del">
          <pc:chgData name="" userId="96e95e206701bcaa" providerId="LiveId" clId="{75F5A366-9A91-4EC4-9EE7-03EEF1A09EF6}" dt="2022-10-24T01:56:30.104" v="189" actId="2696"/>
          <pc:sldLayoutMkLst>
            <pc:docMk/>
            <pc:sldMasterMk cId="2464305198" sldId="2147483648"/>
            <pc:sldLayoutMk cId="3925025053" sldId="214748367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10/23/2022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10/23/2022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r>
              <a:rPr lang="en-US"/>
              <a:t>Students’ performance analysis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7" r:id="rId3"/>
    <p:sldLayoutId id="2147483666" r:id="rId4"/>
    <p:sldLayoutId id="2147483668" r:id="rId5"/>
    <p:sldLayoutId id="2147483671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kaggle.com/datasets/devansodariya/student-performance-data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>
            <a:normAutofit/>
          </a:bodyPr>
          <a:lstStyle/>
          <a:p>
            <a:r>
              <a:rPr lang="en-US" dirty="0"/>
              <a:t>Student Performance Analysis </a:t>
            </a:r>
            <a:r>
              <a:rPr lang="en-US" altLang="zh-CN" dirty="0"/>
              <a:t>&amp; </a:t>
            </a:r>
            <a:r>
              <a:rPr lang="en-US" dirty="0"/>
              <a:t>Prediction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/>
          <a:lstStyle/>
          <a:p>
            <a:r>
              <a:rPr lang="en-US" dirty="0"/>
              <a:t>Zhaoqi Fan</a:t>
            </a:r>
          </a:p>
        </p:txBody>
      </p:sp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983"/>
            <a:ext cx="10515600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Pre-Processing and Modeling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A102C-28CA-41B9-B93F-6234F41A1235}"/>
              </a:ext>
            </a:extLst>
          </p:cNvPr>
          <p:cNvSpPr txBox="1"/>
          <p:nvPr/>
        </p:nvSpPr>
        <p:spPr>
          <a:xfrm>
            <a:off x="572882" y="1009063"/>
            <a:ext cx="10515600" cy="279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pd.get_dummies</a:t>
            </a: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(): </a:t>
            </a:r>
            <a:r>
              <a:rPr lang="en-US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the number of features increased from 33 to 59.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train_test_split</a:t>
            </a: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test_size</a:t>
            </a: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 = 0.25)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StandardScaler</a:t>
            </a: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Initial models: </a:t>
            </a:r>
            <a:r>
              <a:rPr lang="en-US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Linear and Random Forest regression.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Measures </a:t>
            </a:r>
            <a:r>
              <a:rPr lang="en-US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to improve model performance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996F8-A46C-4B7D-AF16-02FAC5C28CD8}"/>
              </a:ext>
            </a:extLst>
          </p:cNvPr>
          <p:cNvSpPr/>
          <p:nvPr/>
        </p:nvSpPr>
        <p:spPr>
          <a:xfrm>
            <a:off x="1097280" y="3909308"/>
            <a:ext cx="6096000" cy="16858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Dropping the less important features</a:t>
            </a:r>
            <a:endParaRPr lang="en-US" sz="2400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Applying transformation to some features</a:t>
            </a:r>
            <a:endParaRPr lang="en-US" sz="2400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Test various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test_size</a:t>
            </a:r>
            <a:endParaRPr lang="en-US" sz="2400" dirty="0"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493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983"/>
            <a:ext cx="10515600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Pre-Processing and Modeling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A102C-28CA-41B9-B93F-6234F41A1235}"/>
              </a:ext>
            </a:extLst>
          </p:cNvPr>
          <p:cNvSpPr txBox="1"/>
          <p:nvPr/>
        </p:nvSpPr>
        <p:spPr>
          <a:xfrm>
            <a:off x="572882" y="1009063"/>
            <a:ext cx="10515600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Model comparison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B1841BA-07E6-43D6-967E-957E88202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776943"/>
              </p:ext>
            </p:extLst>
          </p:nvPr>
        </p:nvGraphicFramePr>
        <p:xfrm>
          <a:off x="697851" y="1810472"/>
          <a:ext cx="10265662" cy="4325620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4949952">
                  <a:extLst>
                    <a:ext uri="{9D8B030D-6E8A-4147-A177-3AD203B41FA5}">
                      <a16:colId xmlns:a16="http://schemas.microsoft.com/office/drawing/2014/main" val="1658513754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552373390"/>
                    </a:ext>
                  </a:extLst>
                </a:gridCol>
                <a:gridCol w="1365805">
                  <a:extLst>
                    <a:ext uri="{9D8B030D-6E8A-4147-A177-3AD203B41FA5}">
                      <a16:colId xmlns:a16="http://schemas.microsoft.com/office/drawing/2014/main" val="4222582036"/>
                    </a:ext>
                  </a:extLst>
                </a:gridCol>
                <a:gridCol w="2364945">
                  <a:extLst>
                    <a:ext uri="{9D8B030D-6E8A-4147-A177-3AD203B41FA5}">
                      <a16:colId xmlns:a16="http://schemas.microsoft.com/office/drawing/2014/main" val="229822585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</a:rPr>
                        <a:t>Model</a:t>
                      </a:r>
                      <a:endParaRPr lang="en-US" sz="2000" b="0" i="1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R2 score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Selected model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46197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Training data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data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864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</a:rPr>
                        <a:t>Linear Regression</a:t>
                      </a:r>
                      <a:endParaRPr lang="en-US" sz="2000" b="0" i="1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</a:rPr>
                        <a:t>0.361</a:t>
                      </a:r>
                      <a:endParaRPr lang="en-US" sz="2000" b="0" i="1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0.077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21545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Random Forest 1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</a:rPr>
                        <a:t>0.884</a:t>
                      </a:r>
                      <a:endParaRPr lang="en-US" sz="2000" b="0" i="1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0.139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68168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Random Forest 2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</a:rPr>
                        <a:t>0.880</a:t>
                      </a:r>
                      <a:endParaRPr lang="en-US" sz="2000" b="0" i="1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</a:rPr>
                        <a:t>0.100</a:t>
                      </a:r>
                      <a:endParaRPr lang="en-US" sz="2000" b="0" i="1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5491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Logistic Regression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0.618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</a:rPr>
                        <a:t>0.042</a:t>
                      </a:r>
                      <a:endParaRPr lang="en-US" sz="2000" b="0" i="1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3995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Ridge Regression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0.370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</a:rPr>
                        <a:t>0.057</a:t>
                      </a:r>
                      <a:endParaRPr lang="en-US" sz="2000" b="0" i="1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6790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Bayesian Ridge Regression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0.332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</a:rPr>
                        <a:t>0.144</a:t>
                      </a:r>
                      <a:endParaRPr lang="en-US" sz="2000" b="0" i="1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2000" b="0" i="1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9572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Gradient Boosting Regression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0.796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0.033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0" i="1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954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Support Vector Machine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0.439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0.136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0" i="1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0386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Stochastic Gradient Descent Regression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0.370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0.061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0" i="1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9397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Elastic Net Regression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0.111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0.045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0" i="1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06993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LGBM Regression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0.834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0.097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0" i="1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21827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CatBoost Regression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0.412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effectLst/>
                        </a:rPr>
                        <a:t>0.109</a:t>
                      </a:r>
                      <a:endParaRPr lang="en-US" sz="2000" b="0" i="1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0" i="1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2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4556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983"/>
            <a:ext cx="10515600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Pre-Processing and Modeling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A102C-28CA-41B9-B93F-6234F41A1235}"/>
              </a:ext>
            </a:extLst>
          </p:cNvPr>
          <p:cNvSpPr txBox="1"/>
          <p:nvPr/>
        </p:nvSpPr>
        <p:spPr>
          <a:xfrm>
            <a:off x="572882" y="1009063"/>
            <a:ext cx="10515600" cy="113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Refit the Bayesian Ridge Regressor with whole dataset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B1F8E7-EF83-46A2-9598-0B3BE0C84D9A}"/>
              </a:ext>
            </a:extLst>
          </p:cNvPr>
          <p:cNvSpPr/>
          <p:nvPr/>
        </p:nvSpPr>
        <p:spPr>
          <a:xfrm>
            <a:off x="943284" y="1649143"/>
            <a:ext cx="106758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r2 score is surprisingly reduced to 0.12 from 0.144.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89F4CF-9CF2-4D1C-AE26-6F3E451D8012}"/>
              </a:ext>
            </a:extLst>
          </p:cNvPr>
          <p:cNvSpPr txBox="1"/>
          <p:nvPr/>
        </p:nvSpPr>
        <p:spPr>
          <a:xfrm>
            <a:off x="572882" y="2398951"/>
            <a:ext cx="10515600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A compromised model: </a:t>
            </a:r>
            <a:r>
              <a:rPr lang="en-US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('G1', 'G2', 'absences', 'failures', and 'G3')</a:t>
            </a:r>
          </a:p>
          <a:p>
            <a:pPr>
              <a:lnSpc>
                <a:spcPct val="150000"/>
              </a:lnSpc>
            </a:pPr>
            <a:endParaRPr lang="en-US" altLang="zh-CN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A9328D-D624-4422-9483-65ACDD22D92D}"/>
              </a:ext>
            </a:extLst>
          </p:cNvPr>
          <p:cNvSpPr/>
          <p:nvPr/>
        </p:nvSpPr>
        <p:spPr>
          <a:xfrm>
            <a:off x="838200" y="4011492"/>
            <a:ext cx="52380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r2 score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0.942 for training dataset</a:t>
            </a:r>
          </a:p>
          <a:p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r2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score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=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0.936 for test dataset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F8CAC5-BFC0-479E-B28E-DAE61E342E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5268" y="3111241"/>
            <a:ext cx="5721096" cy="342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73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82063"/>
            <a:ext cx="10058400" cy="565265"/>
          </a:xfrm>
        </p:spPr>
        <p:txBody>
          <a:bodyPr>
            <a:noAutofit/>
          </a:bodyPr>
          <a:lstStyle/>
          <a:p>
            <a:r>
              <a:rPr lang="en-US" sz="3600" b="1" dirty="0"/>
              <a:t>Summary and conclusion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2363" y="1931797"/>
            <a:ext cx="8967274" cy="2351669"/>
          </a:xfrm>
        </p:spPr>
        <p:txBody>
          <a:bodyPr vert="horz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The trained model is not reliable to predict G3 under various conditions as all the recommendations will be disputable.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 compromised model only using G1, G2, and a few important features yield a satisfactory predictive model. However, it is not sufficient to deliver solutions for this project.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8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82063"/>
            <a:ext cx="10058400" cy="565265"/>
          </a:xfrm>
        </p:spPr>
        <p:txBody>
          <a:bodyPr>
            <a:noAutofit/>
          </a:bodyPr>
          <a:lstStyle/>
          <a:p>
            <a:r>
              <a:rPr lang="en-US" sz="3600" b="1" dirty="0"/>
              <a:t>Recommendations &amp; Future Work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2363" y="1931797"/>
            <a:ext cx="8967274" cy="2813334"/>
          </a:xfrm>
        </p:spPr>
        <p:txBody>
          <a:bodyPr vert="horz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The format of data collection needs to be revised in the following surveys to collect more continuous data for regression, which may help solve the over-fitting problem and find a better predictive model.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As the current features are not strongly related to G3, the experimental design needs to be revised to include more important features and remove negligible features.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289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66836" y="1184372"/>
            <a:ext cx="9290304" cy="4791075"/>
          </a:xfrm>
        </p:spPr>
        <p:txBody>
          <a:bodyPr wrap="square" anchor="ctr" anchorCtr="0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 Identification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 Wrangling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Pre-Processing and Modeling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E5A93FC4-9D66-4EF2-A76F-B6E09FC4D32C}"/>
              </a:ext>
            </a:extLst>
          </p:cNvPr>
          <p:cNvSpPr txBox="1">
            <a:spLocks/>
          </p:cNvSpPr>
          <p:nvPr/>
        </p:nvSpPr>
        <p:spPr>
          <a:xfrm>
            <a:off x="838200" y="368983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4889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983"/>
            <a:ext cx="10515600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Problem Identification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92024-965C-427A-950E-AD57A678DB5E}"/>
              </a:ext>
            </a:extLst>
          </p:cNvPr>
          <p:cNvSpPr txBox="1"/>
          <p:nvPr/>
        </p:nvSpPr>
        <p:spPr>
          <a:xfrm>
            <a:off x="694660" y="1124811"/>
            <a:ext cx="64254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survey about student achievement was implemented in the secondary education of two Portuguese schools. The data attributes included student grades, demographic, and social- and school-related features).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AAF6A-7F24-464E-B55E-2DF0C46FDC8D}"/>
              </a:ext>
            </a:extLst>
          </p:cNvPr>
          <p:cNvSpPr txBox="1"/>
          <p:nvPr/>
        </p:nvSpPr>
        <p:spPr>
          <a:xfrm>
            <a:off x="694659" y="3429000"/>
            <a:ext cx="6333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the dataset was scraped from </a:t>
            </a:r>
            <a:r>
              <a:rPr lang="en-US" sz="2400" u="sng" dirty="0">
                <a:solidFill>
                  <a:srgbClr val="0563C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hlinkClick r:id="rId2"/>
              </a:rPr>
              <a:t>Kaggle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192BCE-B653-4A69-A9DC-B3AD96A80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246"/>
          <a:stretch/>
        </p:blipFill>
        <p:spPr>
          <a:xfrm>
            <a:off x="7412533" y="1009063"/>
            <a:ext cx="4182059" cy="55868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2810D1-BAB4-4671-AD94-1F2B4088F1AE}"/>
              </a:ext>
            </a:extLst>
          </p:cNvPr>
          <p:cNvSpPr txBox="1"/>
          <p:nvPr/>
        </p:nvSpPr>
        <p:spPr>
          <a:xfrm>
            <a:off x="694659" y="4550025"/>
            <a:ext cx="63335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Constrains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Some features, e.g., the education of parents, may impact students' performance but not be able to consider in the policy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363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983"/>
            <a:ext cx="10515600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Problem Identification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729C0-0DDC-4586-8097-8A9C943C2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46" y="2514076"/>
            <a:ext cx="6096000" cy="3238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992024-965C-427A-950E-AD57A678DB5E}"/>
              </a:ext>
            </a:extLst>
          </p:cNvPr>
          <p:cNvSpPr txBox="1"/>
          <p:nvPr/>
        </p:nvSpPr>
        <p:spPr>
          <a:xfrm>
            <a:off x="646034" y="1105424"/>
            <a:ext cx="1051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measures can be taken in the secondary school to increase students’ final year grades (G3) by 10% in the next period by introducing new policies?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71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983"/>
            <a:ext cx="10515600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Data Wrangling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A102C-28CA-41B9-B93F-6234F41A1235}"/>
              </a:ext>
            </a:extLst>
          </p:cNvPr>
          <p:cNvSpPr txBox="1"/>
          <p:nvPr/>
        </p:nvSpPr>
        <p:spPr>
          <a:xfrm>
            <a:off x="609458" y="1250652"/>
            <a:ext cx="10515600" cy="279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Target variable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: G3 is a continuous grade with a range of 0-56. All the rows with G3 of zero are dropped.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Missing data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: there are no missing values in the dataset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Duplicates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: there are no duplicated rows in the dataset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Data types of features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A760FC-D6D5-4ACB-A2CB-A419F4BA5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83586"/>
              </p:ext>
            </p:extLst>
          </p:nvPr>
        </p:nvGraphicFramePr>
        <p:xfrm>
          <a:off x="2168080" y="4320230"/>
          <a:ext cx="7855840" cy="2036120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3927920">
                  <a:extLst>
                    <a:ext uri="{9D8B030D-6E8A-4147-A177-3AD203B41FA5}">
                      <a16:colId xmlns:a16="http://schemas.microsoft.com/office/drawing/2014/main" val="3777773466"/>
                    </a:ext>
                  </a:extLst>
                </a:gridCol>
                <a:gridCol w="3927920">
                  <a:extLst>
                    <a:ext uri="{9D8B030D-6E8A-4147-A177-3AD203B41FA5}">
                      <a16:colId xmlns:a16="http://schemas.microsoft.com/office/drawing/2014/main" val="3527234294"/>
                    </a:ext>
                  </a:extLst>
                </a:gridCol>
              </a:tblGrid>
              <a:tr h="509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types</a:t>
                      </a:r>
                      <a:endParaRPr lang="en-US" sz="2000" b="0" i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features</a:t>
                      </a:r>
                      <a:endParaRPr lang="en-US" sz="2000" b="0" i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1407783"/>
                  </a:ext>
                </a:extLst>
              </a:tr>
              <a:tr h="509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Nominal object</a:t>
                      </a:r>
                      <a:endParaRPr lang="en-US" sz="2000" b="0" i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2000" b="0" i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3123614"/>
                  </a:ext>
                </a:extLst>
              </a:tr>
              <a:tr h="509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Ordinal int</a:t>
                      </a:r>
                      <a:endParaRPr lang="en-US" sz="2000" b="0" i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2000" b="0" i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3463863"/>
                  </a:ext>
                </a:extLst>
              </a:tr>
              <a:tr h="509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Continuous int</a:t>
                      </a:r>
                      <a:endParaRPr lang="en-US" sz="2000" b="0" i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(including G3)</a:t>
                      </a:r>
                      <a:endParaRPr lang="en-US" sz="2000" b="0" i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8405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5245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983"/>
            <a:ext cx="10515600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Data Wrangling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A102C-28CA-41B9-B93F-6234F41A1235}"/>
              </a:ext>
            </a:extLst>
          </p:cNvPr>
          <p:cNvSpPr txBox="1"/>
          <p:nvPr/>
        </p:nvSpPr>
        <p:spPr>
          <a:xfrm>
            <a:off x="597266" y="943948"/>
            <a:ext cx="10515600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Numerical feature statistics 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748DC2-27A9-4DE3-A47A-12C0C9E990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60009" y="1153795"/>
            <a:ext cx="5693791" cy="55676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6C6F12-897A-4F04-ADEC-588AD263C6FC}"/>
              </a:ext>
            </a:extLst>
          </p:cNvPr>
          <p:cNvSpPr/>
          <p:nvPr/>
        </p:nvSpPr>
        <p:spPr>
          <a:xfrm>
            <a:off x="5720969" y="5413247"/>
            <a:ext cx="5556630" cy="1243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1FD3A4-182D-4913-B6ED-7893D5DF9E76}"/>
              </a:ext>
            </a:extLst>
          </p:cNvPr>
          <p:cNvSpPr/>
          <p:nvPr/>
        </p:nvSpPr>
        <p:spPr>
          <a:xfrm>
            <a:off x="5736209" y="1418163"/>
            <a:ext cx="5556630" cy="276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2A4EE4-51C9-4605-8F35-D0048FABDBDF}"/>
              </a:ext>
            </a:extLst>
          </p:cNvPr>
          <p:cNvPicPr/>
          <p:nvPr/>
        </p:nvPicPr>
        <p:blipFill rotWithShape="1">
          <a:blip r:embed="rId3"/>
          <a:srcRect r="49380"/>
          <a:stretch/>
        </p:blipFill>
        <p:spPr>
          <a:xfrm>
            <a:off x="632397" y="1628290"/>
            <a:ext cx="4355592" cy="2514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E847B4-A14C-40F1-B937-2A7071C78FAB}"/>
              </a:ext>
            </a:extLst>
          </p:cNvPr>
          <p:cNvPicPr/>
          <p:nvPr/>
        </p:nvPicPr>
        <p:blipFill rotWithShape="1">
          <a:blip r:embed="rId3"/>
          <a:srcRect l="49380"/>
          <a:stretch/>
        </p:blipFill>
        <p:spPr>
          <a:xfrm>
            <a:off x="632397" y="4142555"/>
            <a:ext cx="4355592" cy="251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64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983"/>
            <a:ext cx="10515600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Exploratory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A102C-28CA-41B9-B93F-6234F41A1235}"/>
              </a:ext>
            </a:extLst>
          </p:cNvPr>
          <p:cNvSpPr txBox="1"/>
          <p:nvPr/>
        </p:nvSpPr>
        <p:spPr>
          <a:xfrm>
            <a:off x="597266" y="943948"/>
            <a:ext cx="10515600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G3 vs categorical features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5315F7-CBBB-4103-A67F-077382B2F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717"/>
          <a:stretch/>
        </p:blipFill>
        <p:spPr>
          <a:xfrm>
            <a:off x="1496569" y="1521798"/>
            <a:ext cx="3978604" cy="53909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DDC929-120C-47F8-9EB0-8E18C947C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89" b="53214"/>
          <a:stretch/>
        </p:blipFill>
        <p:spPr>
          <a:xfrm>
            <a:off x="6374476" y="954087"/>
            <a:ext cx="4320957" cy="595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4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983"/>
            <a:ext cx="10515600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Exploratory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A102C-28CA-41B9-B93F-6234F41A1235}"/>
              </a:ext>
            </a:extLst>
          </p:cNvPr>
          <p:cNvSpPr txBox="1"/>
          <p:nvPr/>
        </p:nvSpPr>
        <p:spPr>
          <a:xfrm>
            <a:off x="597266" y="788401"/>
            <a:ext cx="10515600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G3 vs numerical features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90A922-5AB5-4963-9EBD-A83B15085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33" y="1343025"/>
            <a:ext cx="102870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87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983"/>
            <a:ext cx="10515600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Exploratory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A102C-28CA-41B9-B93F-6234F41A1235}"/>
              </a:ext>
            </a:extLst>
          </p:cNvPr>
          <p:cNvSpPr txBox="1"/>
          <p:nvPr/>
        </p:nvSpPr>
        <p:spPr>
          <a:xfrm>
            <a:off x="597266" y="788401"/>
            <a:ext cx="10515600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G3 vs numerical features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7E645-374A-4511-85BB-E72585AD1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345" y="1471676"/>
            <a:ext cx="8811855" cy="2616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D007D-4F73-44EF-AF44-0E42D1B9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13" y="4194049"/>
            <a:ext cx="8745170" cy="262485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852F37-7282-4F72-B4AA-709314B374E5}"/>
              </a:ext>
            </a:extLst>
          </p:cNvPr>
          <p:cNvCxnSpPr>
            <a:cxnSpLocks/>
          </p:cNvCxnSpPr>
          <p:nvPr/>
        </p:nvCxnSpPr>
        <p:spPr>
          <a:xfrm flipV="1">
            <a:off x="2779776" y="2133600"/>
            <a:ext cx="2596896" cy="1524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4D49B17-4EAB-4679-A0E3-D2FDCD9FCC09}"/>
              </a:ext>
            </a:extLst>
          </p:cNvPr>
          <p:cNvSpPr/>
          <p:nvPr/>
        </p:nvSpPr>
        <p:spPr>
          <a:xfrm>
            <a:off x="2036064" y="4315968"/>
            <a:ext cx="3474720" cy="2090652"/>
          </a:xfrm>
          <a:custGeom>
            <a:avLst/>
            <a:gdLst>
              <a:gd name="connsiteX0" fmla="*/ 0 w 3474720"/>
              <a:gd name="connsiteY0" fmla="*/ 0 h 2090652"/>
              <a:gd name="connsiteX1" fmla="*/ 1146048 w 3474720"/>
              <a:gd name="connsiteY1" fmla="*/ 1011936 h 2090652"/>
              <a:gd name="connsiteX2" fmla="*/ 2206752 w 3474720"/>
              <a:gd name="connsiteY2" fmla="*/ 2048256 h 2090652"/>
              <a:gd name="connsiteX3" fmla="*/ 3474720 w 3474720"/>
              <a:gd name="connsiteY3" fmla="*/ 1792224 h 2090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720" h="2090652">
                <a:moveTo>
                  <a:pt x="0" y="0"/>
                </a:moveTo>
                <a:cubicBezTo>
                  <a:pt x="389128" y="335280"/>
                  <a:pt x="778256" y="670560"/>
                  <a:pt x="1146048" y="1011936"/>
                </a:cubicBezTo>
                <a:cubicBezTo>
                  <a:pt x="1513840" y="1353312"/>
                  <a:pt x="1818640" y="1918208"/>
                  <a:pt x="2206752" y="2048256"/>
                </a:cubicBezTo>
                <a:cubicBezTo>
                  <a:pt x="2594864" y="2178304"/>
                  <a:pt x="3034792" y="1985264"/>
                  <a:pt x="3474720" y="1792224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71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{05150761-0EDD-469F-B534-F40E6FDD543A}tf10081922_win32</Template>
  <TotalTime>287</TotalTime>
  <Words>552</Words>
  <Application>Microsoft Office PowerPoint</Application>
  <PresentationFormat>Widescreen</PresentationFormat>
  <Paragraphs>130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SimSun</vt:lpstr>
      <vt:lpstr>Arial</vt:lpstr>
      <vt:lpstr>Calibri</vt:lpstr>
      <vt:lpstr>Quire Sans Pro Light</vt:lpstr>
      <vt:lpstr>Tisa Offc Serif Pro</vt:lpstr>
      <vt:lpstr>Office Theme</vt:lpstr>
      <vt:lpstr>Student Performance Analysis &amp; Prediction</vt:lpstr>
      <vt:lpstr>PowerPoint Presentation</vt:lpstr>
      <vt:lpstr>Problem Identification </vt:lpstr>
      <vt:lpstr>Problem Identification </vt:lpstr>
      <vt:lpstr>Data Wrangling</vt:lpstr>
      <vt:lpstr>Data Wrangling</vt:lpstr>
      <vt:lpstr>Exploratory Data Analysis</vt:lpstr>
      <vt:lpstr>Exploratory Data Analysis</vt:lpstr>
      <vt:lpstr>Exploratory Data Analysis</vt:lpstr>
      <vt:lpstr>Pre-Processing and Modeling</vt:lpstr>
      <vt:lpstr>Pre-Processing and Modeling</vt:lpstr>
      <vt:lpstr>Pre-Processing and Modeling</vt:lpstr>
      <vt:lpstr>Summary and conclusion</vt:lpstr>
      <vt:lpstr>Recommendations &amp; 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Mountain Resort Project</dc:title>
  <dc:creator>Zhaoqi Fan</dc:creator>
  <cp:lastModifiedBy>Fan, Z.</cp:lastModifiedBy>
  <cp:revision>17</cp:revision>
  <dcterms:created xsi:type="dcterms:W3CDTF">2022-06-30T19:25:55Z</dcterms:created>
  <dcterms:modified xsi:type="dcterms:W3CDTF">2022-10-24T02:40:39Z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